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49" r:id="rId2"/>
    <p:sldMasterId id="2147483650" r:id="rId3"/>
    <p:sldMasterId id="2147483651" r:id="rId4"/>
    <p:sldMasterId id="2147483652" r:id="rId5"/>
    <p:sldMasterId id="2147483653" r:id="rId6"/>
    <p:sldMasterId id="2147483654" r:id="rId7"/>
    <p:sldMasterId id="2147483655" r:id="rId8"/>
    <p:sldMasterId id="2147483656" r:id="rId9"/>
    <p:sldMasterId id="2147483657" r:id="rId10"/>
    <p:sldMasterId id="2147483658" r:id="rId11"/>
    <p:sldMasterId id="2147483659" r:id="rId12"/>
    <p:sldMasterId id="2147483660" r:id="rId13"/>
    <p:sldMasterId id="2147483661" r:id="rId14"/>
  </p:sldMasterIdLst>
  <p:sldIdLst>
    <p:sldId id="269" r:id="rId15"/>
    <p:sldId id="256" r:id="rId16"/>
    <p:sldId id="257" r:id="rId17"/>
    <p:sldId id="258" r:id="rId18"/>
    <p:sldId id="259" r:id="rId19"/>
    <p:sldId id="270" r:id="rId20"/>
    <p:sldId id="261" r:id="rId21"/>
    <p:sldId id="262" r:id="rId22"/>
    <p:sldId id="263" r:id="rId23"/>
    <p:sldId id="264" r:id="rId24"/>
    <p:sldId id="265" r:id="rId25"/>
    <p:sldId id="266" r:id="rId26"/>
    <p:sldId id="274" r:id="rId27"/>
    <p:sldId id="267" r:id="rId28"/>
    <p:sldId id="268" r:id="rId29"/>
    <p:sldId id="271" r:id="rId30"/>
    <p:sldId id="272" r:id="rId31"/>
  </p:sldIdLst>
  <p:sldSz cx="13004800" cy="9753600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4200" kern="1200">
        <a:solidFill>
          <a:srgbClr val="000000"/>
        </a:solidFill>
        <a:latin typeface="Gill Sans" charset="0"/>
        <a:ea typeface="+mn-ea"/>
        <a:cs typeface="ヒラギノ角ゴ ProN W3" charset="0"/>
        <a:sym typeface="Gill Sans" charset="0"/>
      </a:defRPr>
    </a:lvl1pPr>
    <a:lvl2pPr marL="457200" algn="ctr" rtl="0" fontAlgn="base">
      <a:spcBef>
        <a:spcPct val="0"/>
      </a:spcBef>
      <a:spcAft>
        <a:spcPct val="0"/>
      </a:spcAft>
      <a:defRPr sz="4200" kern="1200">
        <a:solidFill>
          <a:srgbClr val="000000"/>
        </a:solidFill>
        <a:latin typeface="Gill Sans" charset="0"/>
        <a:ea typeface="+mn-ea"/>
        <a:cs typeface="ヒラギノ角ゴ ProN W3" charset="0"/>
        <a:sym typeface="Gill Sans" charset="0"/>
      </a:defRPr>
    </a:lvl2pPr>
    <a:lvl3pPr marL="914400" algn="ctr" rtl="0" fontAlgn="base">
      <a:spcBef>
        <a:spcPct val="0"/>
      </a:spcBef>
      <a:spcAft>
        <a:spcPct val="0"/>
      </a:spcAft>
      <a:defRPr sz="4200" kern="1200">
        <a:solidFill>
          <a:srgbClr val="000000"/>
        </a:solidFill>
        <a:latin typeface="Gill Sans" charset="0"/>
        <a:ea typeface="+mn-ea"/>
        <a:cs typeface="ヒラギノ角ゴ ProN W3" charset="0"/>
        <a:sym typeface="Gill Sans" charset="0"/>
      </a:defRPr>
    </a:lvl3pPr>
    <a:lvl4pPr marL="1371600" algn="ctr" rtl="0" fontAlgn="base">
      <a:spcBef>
        <a:spcPct val="0"/>
      </a:spcBef>
      <a:spcAft>
        <a:spcPct val="0"/>
      </a:spcAft>
      <a:defRPr sz="4200" kern="1200">
        <a:solidFill>
          <a:srgbClr val="000000"/>
        </a:solidFill>
        <a:latin typeface="Gill Sans" charset="0"/>
        <a:ea typeface="+mn-ea"/>
        <a:cs typeface="ヒラギノ角ゴ ProN W3" charset="0"/>
        <a:sym typeface="Gill Sans" charset="0"/>
      </a:defRPr>
    </a:lvl4pPr>
    <a:lvl5pPr marL="1828800" algn="ctr" rtl="0" fontAlgn="base">
      <a:spcBef>
        <a:spcPct val="0"/>
      </a:spcBef>
      <a:spcAft>
        <a:spcPct val="0"/>
      </a:spcAft>
      <a:defRPr sz="4200" kern="1200">
        <a:solidFill>
          <a:srgbClr val="000000"/>
        </a:solidFill>
        <a:latin typeface="Gill Sans" charset="0"/>
        <a:ea typeface="+mn-ea"/>
        <a:cs typeface="ヒラギノ角ゴ ProN W3" charset="0"/>
        <a:sym typeface="Gill Sans" charset="0"/>
      </a:defRPr>
    </a:lvl5pPr>
    <a:lvl6pPr marL="2286000" algn="l" defTabSz="914400" rtl="0" eaLnBrk="1" latinLnBrk="0" hangingPunct="1">
      <a:defRPr sz="4200" kern="1200">
        <a:solidFill>
          <a:srgbClr val="000000"/>
        </a:solidFill>
        <a:latin typeface="Gill Sans" charset="0"/>
        <a:ea typeface="+mn-ea"/>
        <a:cs typeface="ヒラギノ角ゴ ProN W3" charset="0"/>
        <a:sym typeface="Gill Sans" charset="0"/>
      </a:defRPr>
    </a:lvl6pPr>
    <a:lvl7pPr marL="2743200" algn="l" defTabSz="914400" rtl="0" eaLnBrk="1" latinLnBrk="0" hangingPunct="1">
      <a:defRPr sz="4200" kern="1200">
        <a:solidFill>
          <a:srgbClr val="000000"/>
        </a:solidFill>
        <a:latin typeface="Gill Sans" charset="0"/>
        <a:ea typeface="+mn-ea"/>
        <a:cs typeface="ヒラギノ角ゴ ProN W3" charset="0"/>
        <a:sym typeface="Gill Sans" charset="0"/>
      </a:defRPr>
    </a:lvl7pPr>
    <a:lvl8pPr marL="3200400" algn="l" defTabSz="914400" rtl="0" eaLnBrk="1" latinLnBrk="0" hangingPunct="1">
      <a:defRPr sz="4200" kern="1200">
        <a:solidFill>
          <a:srgbClr val="000000"/>
        </a:solidFill>
        <a:latin typeface="Gill Sans" charset="0"/>
        <a:ea typeface="+mn-ea"/>
        <a:cs typeface="ヒラギノ角ゴ ProN W3" charset="0"/>
        <a:sym typeface="Gill Sans" charset="0"/>
      </a:defRPr>
    </a:lvl8pPr>
    <a:lvl9pPr marL="3657600" algn="l" defTabSz="914400" rtl="0" eaLnBrk="1" latinLnBrk="0" hangingPunct="1">
      <a:defRPr sz="4200" kern="1200">
        <a:solidFill>
          <a:srgbClr val="000000"/>
        </a:solidFill>
        <a:latin typeface="Gill Sans" charset="0"/>
        <a:ea typeface="+mn-ea"/>
        <a:cs typeface="ヒラギノ角ゴ ProN W3" charset="0"/>
        <a:sym typeface="Gill Sans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072">
          <p15:clr>
            <a:srgbClr val="A4A3A4"/>
          </p15:clr>
        </p15:guide>
        <p15:guide id="2" pos="409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1554" y="84"/>
      </p:cViewPr>
      <p:guideLst>
        <p:guide orient="horz" pos="3072"/>
        <p:guide pos="409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4.xml"/><Relationship Id="rId26" Type="http://schemas.openxmlformats.org/officeDocument/2006/relationships/slide" Target="slides/slide1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7.xml"/><Relationship Id="rId34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3.xml"/><Relationship Id="rId25" Type="http://schemas.openxmlformats.org/officeDocument/2006/relationships/slide" Target="slides/slide11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2.xml"/><Relationship Id="rId20" Type="http://schemas.openxmlformats.org/officeDocument/2006/relationships/slide" Target="slides/slide6.xml"/><Relationship Id="rId29" Type="http://schemas.openxmlformats.org/officeDocument/2006/relationships/slide" Target="slides/slide15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0.xml"/><Relationship Id="rId32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.xml"/><Relationship Id="rId23" Type="http://schemas.openxmlformats.org/officeDocument/2006/relationships/slide" Target="slides/slide9.xml"/><Relationship Id="rId28" Type="http://schemas.openxmlformats.org/officeDocument/2006/relationships/slide" Target="slides/slide14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5.xml"/><Relationship Id="rId31" Type="http://schemas.openxmlformats.org/officeDocument/2006/relationships/slide" Target="slides/slide17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8.xml"/><Relationship Id="rId27" Type="http://schemas.openxmlformats.org/officeDocument/2006/relationships/slide" Target="slides/slide13.xml"/><Relationship Id="rId30" Type="http://schemas.openxmlformats.org/officeDocument/2006/relationships/slide" Target="slides/slide16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nl-NL"/>
              <a:t>Klik om de ondertitelstijl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119467786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3781543526"/>
      </p:ext>
    </p:extLst>
  </p:cSld>
  <p:clrMapOvr>
    <a:masterClrMapping/>
  </p:clrMapOvr>
  <p:transition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  <a:prstGeom prst="rect">
            <a:avLst/>
          </a:prstGeo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nl-NL"/>
              <a:t>Klik om de ondertitelstijl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440700787"/>
      </p:ext>
    </p:extLst>
  </p:cSld>
  <p:clrMapOvr>
    <a:masterClrMapping/>
  </p:clrMapOvr>
  <p:transition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756105404"/>
      </p:ext>
    </p:extLst>
  </p:cSld>
  <p:clrMapOvr>
    <a:masterClrMapping/>
  </p:clrMapOvr>
  <p:transition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</p:spTree>
    <p:extLst>
      <p:ext uri="{BB962C8B-B14F-4D97-AF65-F5344CB8AC3E}">
        <p14:creationId xmlns:p14="http://schemas.microsoft.com/office/powerpoint/2010/main" val="3593730258"/>
      </p:ext>
    </p:extLst>
  </p:cSld>
  <p:clrMapOvr>
    <a:masterClrMapping/>
  </p:clrMapOvr>
  <p:transition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2963766154"/>
      </p:ext>
    </p:extLst>
  </p:cSld>
  <p:clrMapOvr>
    <a:masterClrMapping/>
  </p:clrMapOvr>
  <p:transition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1719282324"/>
      </p:ext>
    </p:extLst>
  </p:cSld>
  <p:clrMapOvr>
    <a:masterClrMapping/>
  </p:clrMapOvr>
  <p:transition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</p:spTree>
    <p:extLst>
      <p:ext uri="{BB962C8B-B14F-4D97-AF65-F5344CB8AC3E}">
        <p14:creationId xmlns:p14="http://schemas.microsoft.com/office/powerpoint/2010/main" val="4190396218"/>
      </p:ext>
    </p:extLst>
  </p:cSld>
  <p:clrMapOvr>
    <a:masterClrMapping/>
  </p:clrMapOvr>
  <p:transition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1556984"/>
      </p:ext>
    </p:extLst>
  </p:cSld>
  <p:clrMapOvr>
    <a:masterClrMapping/>
  </p:clrMapOvr>
  <p:transition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</p:spTree>
    <p:extLst>
      <p:ext uri="{BB962C8B-B14F-4D97-AF65-F5344CB8AC3E}">
        <p14:creationId xmlns:p14="http://schemas.microsoft.com/office/powerpoint/2010/main" val="257482560"/>
      </p:ext>
    </p:extLst>
  </p:cSld>
  <p:clrMapOvr>
    <a:masterClrMapping/>
  </p:clrMapOvr>
  <p:transition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nl-NL" noProof="0">
              <a:sym typeface="Gill Sans" charset="0"/>
            </a:endParaRP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</p:spTree>
    <p:extLst>
      <p:ext uri="{BB962C8B-B14F-4D97-AF65-F5344CB8AC3E}">
        <p14:creationId xmlns:p14="http://schemas.microsoft.com/office/powerpoint/2010/main" val="3694389332"/>
      </p:ext>
    </p:extLst>
  </p:cSld>
  <p:clrMapOvr>
    <a:masterClrMapping/>
  </p:clrMapOvr>
  <p:transition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2036102124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9118600" y="1638300"/>
            <a:ext cx="2616200" cy="4521200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1270000" y="1638300"/>
            <a:ext cx="7696200" cy="4521200"/>
          </a:xfr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3870397728"/>
      </p:ext>
    </p:extLst>
  </p:cSld>
  <p:clrMapOvr>
    <a:masterClrMapping/>
  </p:clrMapOvr>
  <p:transition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9428163" y="390525"/>
            <a:ext cx="2925762" cy="8321675"/>
          </a:xfrm>
          <a:prstGeom prst="rect">
            <a:avLst/>
          </a:prstGeo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650875" y="390525"/>
            <a:ext cx="8624888" cy="83216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3365836546"/>
      </p:ext>
    </p:extLst>
  </p:cSld>
  <p:clrMapOvr>
    <a:masterClrMapping/>
  </p:clrMapOvr>
  <p:transition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nl-NL"/>
              <a:t>Klik om de ondertitelstijl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166542115"/>
      </p:ext>
    </p:extLst>
  </p:cSld>
  <p:clrMapOvr>
    <a:masterClrMapping/>
  </p:clrMapOvr>
  <p:transition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653904571"/>
      </p:ext>
    </p:extLst>
  </p:cSld>
  <p:clrMapOvr>
    <a:masterClrMapping/>
  </p:clrMapOvr>
  <p:transition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</p:spTree>
    <p:extLst>
      <p:ext uri="{BB962C8B-B14F-4D97-AF65-F5344CB8AC3E}">
        <p14:creationId xmlns:p14="http://schemas.microsoft.com/office/powerpoint/2010/main" val="844757128"/>
      </p:ext>
    </p:extLst>
  </p:cSld>
  <p:clrMapOvr>
    <a:masterClrMapping/>
  </p:clrMapOvr>
  <p:transition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1270000" y="2768600"/>
            <a:ext cx="244475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3867150" y="2768600"/>
            <a:ext cx="244475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1019593505"/>
      </p:ext>
    </p:extLst>
  </p:cSld>
  <p:clrMapOvr>
    <a:masterClrMapping/>
  </p:clrMapOvr>
  <p:transition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233490931"/>
      </p:ext>
    </p:extLst>
  </p:cSld>
  <p:clrMapOvr>
    <a:masterClrMapping/>
  </p:clrMapOvr>
  <p:transition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</p:spTree>
    <p:extLst>
      <p:ext uri="{BB962C8B-B14F-4D97-AF65-F5344CB8AC3E}">
        <p14:creationId xmlns:p14="http://schemas.microsoft.com/office/powerpoint/2010/main" val="2933247135"/>
      </p:ext>
    </p:extLst>
  </p:cSld>
  <p:clrMapOvr>
    <a:masterClrMapping/>
  </p:clrMapOvr>
  <p:transition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8989491"/>
      </p:ext>
    </p:extLst>
  </p:cSld>
  <p:clrMapOvr>
    <a:masterClrMapping/>
  </p:clrMapOvr>
  <p:transition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</p:spTree>
    <p:extLst>
      <p:ext uri="{BB962C8B-B14F-4D97-AF65-F5344CB8AC3E}">
        <p14:creationId xmlns:p14="http://schemas.microsoft.com/office/powerpoint/2010/main" val="2727929372"/>
      </p:ext>
    </p:extLst>
  </p:cSld>
  <p:clrMapOvr>
    <a:masterClrMapping/>
  </p:clrMapOvr>
  <p:transition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nl-NL" noProof="0">
              <a:sym typeface="Gill Sans" charset="0"/>
            </a:endParaRP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</p:spTree>
    <p:extLst>
      <p:ext uri="{BB962C8B-B14F-4D97-AF65-F5344CB8AC3E}">
        <p14:creationId xmlns:p14="http://schemas.microsoft.com/office/powerpoint/2010/main" val="1204639197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nl-NL"/>
              <a:t>Klik om de ondertitelstijl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593667055"/>
      </p:ext>
    </p:extLst>
  </p:cSld>
  <p:clrMapOvr>
    <a:masterClrMapping/>
  </p:clrMapOvr>
  <p:transition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2147207152"/>
      </p:ext>
    </p:extLst>
  </p:cSld>
  <p:clrMapOvr>
    <a:masterClrMapping/>
  </p:clrMapOvr>
  <p:transition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9118600" y="254000"/>
            <a:ext cx="2616200" cy="8229600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1270000" y="254000"/>
            <a:ext cx="7696200" cy="8229600"/>
          </a:xfr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280322569"/>
      </p:ext>
    </p:extLst>
  </p:cSld>
  <p:clrMapOvr>
    <a:masterClrMapping/>
  </p:clrMapOvr>
  <p:transition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nl-NL"/>
              <a:t>Klik om de ondertitelstijl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2878294060"/>
      </p:ext>
    </p:extLst>
  </p:cSld>
  <p:clrMapOvr>
    <a:masterClrMapping/>
  </p:clrMapOvr>
  <p:transition/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3511054158"/>
      </p:ext>
    </p:extLst>
  </p:cSld>
  <p:clrMapOvr>
    <a:masterClrMapping/>
  </p:clrMapOvr>
  <p:transition/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</p:spTree>
    <p:extLst>
      <p:ext uri="{BB962C8B-B14F-4D97-AF65-F5344CB8AC3E}">
        <p14:creationId xmlns:p14="http://schemas.microsoft.com/office/powerpoint/2010/main" val="938357934"/>
      </p:ext>
    </p:extLst>
  </p:cSld>
  <p:clrMapOvr>
    <a:masterClrMapping/>
  </p:clrMapOvr>
  <p:transition/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1270000" y="2768600"/>
            <a:ext cx="51562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578600" y="2768600"/>
            <a:ext cx="51562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3264321329"/>
      </p:ext>
    </p:extLst>
  </p:cSld>
  <p:clrMapOvr>
    <a:masterClrMapping/>
  </p:clrMapOvr>
  <p:transition/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949095320"/>
      </p:ext>
    </p:extLst>
  </p:cSld>
  <p:clrMapOvr>
    <a:masterClrMapping/>
  </p:clrMapOvr>
  <p:transition/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</p:spTree>
    <p:extLst>
      <p:ext uri="{BB962C8B-B14F-4D97-AF65-F5344CB8AC3E}">
        <p14:creationId xmlns:p14="http://schemas.microsoft.com/office/powerpoint/2010/main" val="232926829"/>
      </p:ext>
    </p:extLst>
  </p:cSld>
  <p:clrMapOvr>
    <a:masterClrMapping/>
  </p:clrMapOvr>
  <p:transition/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6632527"/>
      </p:ext>
    </p:extLst>
  </p:cSld>
  <p:clrMapOvr>
    <a:masterClrMapping/>
  </p:clrMapOvr>
  <p:transition/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</p:spTree>
    <p:extLst>
      <p:ext uri="{BB962C8B-B14F-4D97-AF65-F5344CB8AC3E}">
        <p14:creationId xmlns:p14="http://schemas.microsoft.com/office/powerpoint/2010/main" val="3132035335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552474986"/>
      </p:ext>
    </p:extLst>
  </p:cSld>
  <p:clrMapOvr>
    <a:masterClrMapping/>
  </p:clrMapOvr>
  <p:transition/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nl-NL" noProof="0">
              <a:sym typeface="Gill Sans" charset="0"/>
            </a:endParaRP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</p:spTree>
    <p:extLst>
      <p:ext uri="{BB962C8B-B14F-4D97-AF65-F5344CB8AC3E}">
        <p14:creationId xmlns:p14="http://schemas.microsoft.com/office/powerpoint/2010/main" val="798285529"/>
      </p:ext>
    </p:extLst>
  </p:cSld>
  <p:clrMapOvr>
    <a:masterClrMapping/>
  </p:clrMapOvr>
  <p:transition/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2225773482"/>
      </p:ext>
    </p:extLst>
  </p:cSld>
  <p:clrMapOvr>
    <a:masterClrMapping/>
  </p:clrMapOvr>
  <p:transition/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9118600" y="254000"/>
            <a:ext cx="2616200" cy="8229600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1270000" y="254000"/>
            <a:ext cx="7696200" cy="8229600"/>
          </a:xfr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2557405159"/>
      </p:ext>
    </p:extLst>
  </p:cSld>
  <p:clrMapOvr>
    <a:masterClrMapping/>
  </p:clrMapOvr>
  <p:transition/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nl-NL"/>
              <a:t>Klik om de ondertitelstijl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2225373709"/>
      </p:ext>
    </p:extLst>
  </p:cSld>
  <p:clrMapOvr>
    <a:masterClrMapping/>
  </p:clrMapOvr>
  <p:transition/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1718306127"/>
      </p:ext>
    </p:extLst>
  </p:cSld>
  <p:clrMapOvr>
    <a:masterClrMapping/>
  </p:clrMapOvr>
  <p:transition/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</p:spTree>
    <p:extLst>
      <p:ext uri="{BB962C8B-B14F-4D97-AF65-F5344CB8AC3E}">
        <p14:creationId xmlns:p14="http://schemas.microsoft.com/office/powerpoint/2010/main" val="3651994587"/>
      </p:ext>
    </p:extLst>
  </p:cSld>
  <p:clrMapOvr>
    <a:masterClrMapping/>
  </p:clrMapOvr>
  <p:transition/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7772400" y="2768600"/>
            <a:ext cx="19050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9829800" y="2768600"/>
            <a:ext cx="19050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3147065646"/>
      </p:ext>
    </p:extLst>
  </p:cSld>
  <p:clrMapOvr>
    <a:masterClrMapping/>
  </p:clrMapOvr>
  <p:transition/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3606649116"/>
      </p:ext>
    </p:extLst>
  </p:cSld>
  <p:clrMapOvr>
    <a:masterClrMapping/>
  </p:clrMapOvr>
  <p:transition/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</p:spTree>
    <p:extLst>
      <p:ext uri="{BB962C8B-B14F-4D97-AF65-F5344CB8AC3E}">
        <p14:creationId xmlns:p14="http://schemas.microsoft.com/office/powerpoint/2010/main" val="572096986"/>
      </p:ext>
    </p:extLst>
  </p:cSld>
  <p:clrMapOvr>
    <a:masterClrMapping/>
  </p:clrMapOvr>
  <p:transition/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6374313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</p:spTree>
    <p:extLst>
      <p:ext uri="{BB962C8B-B14F-4D97-AF65-F5344CB8AC3E}">
        <p14:creationId xmlns:p14="http://schemas.microsoft.com/office/powerpoint/2010/main" val="735868695"/>
      </p:ext>
    </p:extLst>
  </p:cSld>
  <p:clrMapOvr>
    <a:masterClrMapping/>
  </p:clrMapOvr>
  <p:transition/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</p:spTree>
    <p:extLst>
      <p:ext uri="{BB962C8B-B14F-4D97-AF65-F5344CB8AC3E}">
        <p14:creationId xmlns:p14="http://schemas.microsoft.com/office/powerpoint/2010/main" val="4066924956"/>
      </p:ext>
    </p:extLst>
  </p:cSld>
  <p:clrMapOvr>
    <a:masterClrMapping/>
  </p:clrMapOvr>
  <p:transition/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nl-NL" noProof="0">
              <a:sym typeface="Gill Sans" charset="0"/>
            </a:endParaRP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</p:spTree>
    <p:extLst>
      <p:ext uri="{BB962C8B-B14F-4D97-AF65-F5344CB8AC3E}">
        <p14:creationId xmlns:p14="http://schemas.microsoft.com/office/powerpoint/2010/main" val="3779844087"/>
      </p:ext>
    </p:extLst>
  </p:cSld>
  <p:clrMapOvr>
    <a:masterClrMapping/>
  </p:clrMapOvr>
  <p:transition/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2943120446"/>
      </p:ext>
    </p:extLst>
  </p:cSld>
  <p:clrMapOvr>
    <a:masterClrMapping/>
  </p:clrMapOvr>
  <p:transition/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9118600" y="254000"/>
            <a:ext cx="2616200" cy="8229600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1270000" y="254000"/>
            <a:ext cx="7696200" cy="8229600"/>
          </a:xfr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3866272525"/>
      </p:ext>
    </p:extLst>
  </p:cSld>
  <p:clrMapOvr>
    <a:masterClrMapping/>
  </p:clrMapOvr>
  <p:transition/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nl-NL"/>
              <a:t>Klik om de ondertitelstijl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2084252833"/>
      </p:ext>
    </p:extLst>
  </p:cSld>
  <p:clrMapOvr>
    <a:masterClrMapping/>
  </p:clrMapOvr>
  <p:transition/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3243689313"/>
      </p:ext>
    </p:extLst>
  </p:cSld>
  <p:clrMapOvr>
    <a:masterClrMapping/>
  </p:clrMapOvr>
  <p:transition/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</p:spTree>
    <p:extLst>
      <p:ext uri="{BB962C8B-B14F-4D97-AF65-F5344CB8AC3E}">
        <p14:creationId xmlns:p14="http://schemas.microsoft.com/office/powerpoint/2010/main" val="2414602308"/>
      </p:ext>
    </p:extLst>
  </p:cSld>
  <p:clrMapOvr>
    <a:masterClrMapping/>
  </p:clrMapOvr>
  <p:transition/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1270000" y="2768600"/>
            <a:ext cx="244475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3867150" y="2768600"/>
            <a:ext cx="244475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443770732"/>
      </p:ext>
    </p:extLst>
  </p:cSld>
  <p:clrMapOvr>
    <a:masterClrMapping/>
  </p:clrMapOvr>
  <p:transition/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2714402360"/>
      </p:ext>
    </p:extLst>
  </p:cSld>
  <p:clrMapOvr>
    <a:masterClrMapping/>
  </p:clrMapOvr>
  <p:transition/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</p:spTree>
    <p:extLst>
      <p:ext uri="{BB962C8B-B14F-4D97-AF65-F5344CB8AC3E}">
        <p14:creationId xmlns:p14="http://schemas.microsoft.com/office/powerpoint/2010/main" val="4096509633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1270000" y="2768600"/>
            <a:ext cx="51562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578600" y="2768600"/>
            <a:ext cx="51562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2888696053"/>
      </p:ext>
    </p:extLst>
  </p:cSld>
  <p:clrMapOvr>
    <a:masterClrMapping/>
  </p:clrMapOvr>
  <p:transition/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5980553"/>
      </p:ext>
    </p:extLst>
  </p:cSld>
  <p:clrMapOvr>
    <a:masterClrMapping/>
  </p:clrMapOvr>
  <p:transition/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</p:spTree>
    <p:extLst>
      <p:ext uri="{BB962C8B-B14F-4D97-AF65-F5344CB8AC3E}">
        <p14:creationId xmlns:p14="http://schemas.microsoft.com/office/powerpoint/2010/main" val="1929164680"/>
      </p:ext>
    </p:extLst>
  </p:cSld>
  <p:clrMapOvr>
    <a:masterClrMapping/>
  </p:clrMapOvr>
  <p:transition/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nl-NL" noProof="0">
              <a:sym typeface="Gill Sans" charset="0"/>
            </a:endParaRP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</p:spTree>
    <p:extLst>
      <p:ext uri="{BB962C8B-B14F-4D97-AF65-F5344CB8AC3E}">
        <p14:creationId xmlns:p14="http://schemas.microsoft.com/office/powerpoint/2010/main" val="1423883369"/>
      </p:ext>
    </p:extLst>
  </p:cSld>
  <p:clrMapOvr>
    <a:masterClrMapping/>
  </p:clrMapOvr>
  <p:transition/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535800340"/>
      </p:ext>
    </p:extLst>
  </p:cSld>
  <p:clrMapOvr>
    <a:masterClrMapping/>
  </p:clrMapOvr>
  <p:transition/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9118600" y="254000"/>
            <a:ext cx="2616200" cy="8229600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1270000" y="254000"/>
            <a:ext cx="7696200" cy="8229600"/>
          </a:xfr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1739204853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1278467795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</p:spTree>
    <p:extLst>
      <p:ext uri="{BB962C8B-B14F-4D97-AF65-F5344CB8AC3E}">
        <p14:creationId xmlns:p14="http://schemas.microsoft.com/office/powerpoint/2010/main" val="3218536928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0113168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</p:spTree>
    <p:extLst>
      <p:ext uri="{BB962C8B-B14F-4D97-AF65-F5344CB8AC3E}">
        <p14:creationId xmlns:p14="http://schemas.microsoft.com/office/powerpoint/2010/main" val="1497294945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1182747236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nl-NL" noProof="0">
              <a:sym typeface="Gill Sans" charset="0"/>
            </a:endParaRP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</p:spTree>
    <p:extLst>
      <p:ext uri="{BB962C8B-B14F-4D97-AF65-F5344CB8AC3E}">
        <p14:creationId xmlns:p14="http://schemas.microsoft.com/office/powerpoint/2010/main" val="1920532880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39896495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9118600" y="254000"/>
            <a:ext cx="2616200" cy="8229600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1270000" y="254000"/>
            <a:ext cx="7696200" cy="8229600"/>
          </a:xfr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956787594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nl-NL"/>
              <a:t>Klik om de ondertitelstijl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2720637075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2131602364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</p:spTree>
    <p:extLst>
      <p:ext uri="{BB962C8B-B14F-4D97-AF65-F5344CB8AC3E}">
        <p14:creationId xmlns:p14="http://schemas.microsoft.com/office/powerpoint/2010/main" val="2045266881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1457584386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879743285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</p:spTree>
    <p:extLst>
      <p:ext uri="{BB962C8B-B14F-4D97-AF65-F5344CB8AC3E}">
        <p14:creationId xmlns:p14="http://schemas.microsoft.com/office/powerpoint/2010/main" val="1182793404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6818275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</p:spTree>
    <p:extLst>
      <p:ext uri="{BB962C8B-B14F-4D97-AF65-F5344CB8AC3E}">
        <p14:creationId xmlns:p14="http://schemas.microsoft.com/office/powerpoint/2010/main" val="2992404785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</p:spTree>
    <p:extLst>
      <p:ext uri="{BB962C8B-B14F-4D97-AF65-F5344CB8AC3E}">
        <p14:creationId xmlns:p14="http://schemas.microsoft.com/office/powerpoint/2010/main" val="3581371112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nl-NL" noProof="0">
              <a:sym typeface="Gill Sans" charset="0"/>
            </a:endParaRP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</p:spTree>
    <p:extLst>
      <p:ext uri="{BB962C8B-B14F-4D97-AF65-F5344CB8AC3E}">
        <p14:creationId xmlns:p14="http://schemas.microsoft.com/office/powerpoint/2010/main" val="2551155165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4276860978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9428163" y="2276475"/>
            <a:ext cx="2925762" cy="6435725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8624888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70294940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  <a:prstGeom prst="rect">
            <a:avLst/>
          </a:prstGeo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nl-NL"/>
              <a:t>Klik om de ondertitelstijl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2962613562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3222362411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</p:spTree>
    <p:extLst>
      <p:ext uri="{BB962C8B-B14F-4D97-AF65-F5344CB8AC3E}">
        <p14:creationId xmlns:p14="http://schemas.microsoft.com/office/powerpoint/2010/main" val="778348455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1270000" y="1270000"/>
            <a:ext cx="5156200" cy="7213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578600" y="1270000"/>
            <a:ext cx="5156200" cy="7213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2629969056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889742990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</p:spTree>
    <p:extLst>
      <p:ext uri="{BB962C8B-B14F-4D97-AF65-F5344CB8AC3E}">
        <p14:creationId xmlns:p14="http://schemas.microsoft.com/office/powerpoint/2010/main" val="2698083264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1270000" y="5029200"/>
            <a:ext cx="5156200" cy="1130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578600" y="5029200"/>
            <a:ext cx="5156200" cy="1130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2684654534"/>
      </p:ext>
    </p:extLst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9165285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</p:spTree>
    <p:extLst>
      <p:ext uri="{BB962C8B-B14F-4D97-AF65-F5344CB8AC3E}">
        <p14:creationId xmlns:p14="http://schemas.microsoft.com/office/powerpoint/2010/main" val="23380582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nl-NL" noProof="0">
              <a:sym typeface="Gill Sans" charset="0"/>
            </a:endParaRP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</p:spTree>
    <p:extLst>
      <p:ext uri="{BB962C8B-B14F-4D97-AF65-F5344CB8AC3E}">
        <p14:creationId xmlns:p14="http://schemas.microsoft.com/office/powerpoint/2010/main" val="3167202895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1130180214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9428163" y="390525"/>
            <a:ext cx="2925762" cy="8093075"/>
          </a:xfrm>
          <a:prstGeom prst="rect">
            <a:avLst/>
          </a:prstGeo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650875" y="390525"/>
            <a:ext cx="8624888" cy="8093075"/>
          </a:xfr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517814075"/>
      </p:ext>
    </p:extLst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nl-NL"/>
              <a:t>Klik om de ondertitelstijl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558358431"/>
      </p:ext>
    </p:extLst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2736339257"/>
      </p:ext>
    </p:extLst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</p:spTree>
    <p:extLst>
      <p:ext uri="{BB962C8B-B14F-4D97-AF65-F5344CB8AC3E}">
        <p14:creationId xmlns:p14="http://schemas.microsoft.com/office/powerpoint/2010/main" val="129030479"/>
      </p:ext>
    </p:extLst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4117970439"/>
      </p:ext>
    </p:extLst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1131098608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2220566035"/>
      </p:ext>
    </p:extLst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</p:spTree>
    <p:extLst>
      <p:ext uri="{BB962C8B-B14F-4D97-AF65-F5344CB8AC3E}">
        <p14:creationId xmlns:p14="http://schemas.microsoft.com/office/powerpoint/2010/main" val="1919834038"/>
      </p:ext>
    </p:extLst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0159814"/>
      </p:ext>
    </p:extLst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</p:spTree>
    <p:extLst>
      <p:ext uri="{BB962C8B-B14F-4D97-AF65-F5344CB8AC3E}">
        <p14:creationId xmlns:p14="http://schemas.microsoft.com/office/powerpoint/2010/main" val="4035586978"/>
      </p:ext>
    </p:extLst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nl-NL" noProof="0">
              <a:sym typeface="Gill Sans" charset="0"/>
            </a:endParaRP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</p:spTree>
    <p:extLst>
      <p:ext uri="{BB962C8B-B14F-4D97-AF65-F5344CB8AC3E}">
        <p14:creationId xmlns:p14="http://schemas.microsoft.com/office/powerpoint/2010/main" val="3948863524"/>
      </p:ext>
    </p:extLst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3986436678"/>
      </p:ext>
    </p:extLst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9428163" y="2276475"/>
            <a:ext cx="2925762" cy="6791325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8624888" cy="67913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230184924"/>
      </p:ext>
    </p:extLst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nl-NL"/>
              <a:t>Klik om de ondertitelstijl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609656975"/>
      </p:ext>
    </p:extLst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313241514"/>
      </p:ext>
    </p:extLst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</p:spTree>
    <p:extLst>
      <p:ext uri="{BB962C8B-B14F-4D97-AF65-F5344CB8AC3E}">
        <p14:creationId xmlns:p14="http://schemas.microsoft.com/office/powerpoint/2010/main" val="210062924"/>
      </p:ext>
    </p:extLst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4051519025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</p:spTree>
    <p:extLst>
      <p:ext uri="{BB962C8B-B14F-4D97-AF65-F5344CB8AC3E}">
        <p14:creationId xmlns:p14="http://schemas.microsoft.com/office/powerpoint/2010/main" val="960967325"/>
      </p:ext>
    </p:extLst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1264460765"/>
      </p:ext>
    </p:extLst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</p:spTree>
    <p:extLst>
      <p:ext uri="{BB962C8B-B14F-4D97-AF65-F5344CB8AC3E}">
        <p14:creationId xmlns:p14="http://schemas.microsoft.com/office/powerpoint/2010/main" val="4193134209"/>
      </p:ext>
    </p:extLst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7258138"/>
      </p:ext>
    </p:extLst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</p:spTree>
    <p:extLst>
      <p:ext uri="{BB962C8B-B14F-4D97-AF65-F5344CB8AC3E}">
        <p14:creationId xmlns:p14="http://schemas.microsoft.com/office/powerpoint/2010/main" val="3286081157"/>
      </p:ext>
    </p:extLst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nl-NL" noProof="0">
              <a:sym typeface="Gill Sans" charset="0"/>
            </a:endParaRP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</p:spTree>
    <p:extLst>
      <p:ext uri="{BB962C8B-B14F-4D97-AF65-F5344CB8AC3E}">
        <p14:creationId xmlns:p14="http://schemas.microsoft.com/office/powerpoint/2010/main" val="4028972287"/>
      </p:ext>
    </p:extLst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3995406551"/>
      </p:ext>
    </p:extLst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9428163" y="2276475"/>
            <a:ext cx="2925762" cy="6791325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8624888" cy="67913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344807227"/>
      </p:ext>
    </p:extLst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nl-NL"/>
              <a:t>Klik om de ondertitelstijl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2655412968"/>
      </p:ext>
    </p:extLst>
  </p:cSld>
  <p:clrMapOvr>
    <a:masterClrMapping/>
  </p:clrMapOvr>
  <p:transition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1395282313"/>
      </p:ext>
    </p:extLst>
  </p:cSld>
  <p:clrMapOvr>
    <a:masterClrMapping/>
  </p:clrMapOvr>
  <p:transition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</p:spTree>
    <p:extLst>
      <p:ext uri="{BB962C8B-B14F-4D97-AF65-F5344CB8AC3E}">
        <p14:creationId xmlns:p14="http://schemas.microsoft.com/office/powerpoint/2010/main" val="4009781492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690487"/>
      </p:ext>
    </p:extLst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635000" y="4787900"/>
            <a:ext cx="2857500" cy="330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3644900" y="4787900"/>
            <a:ext cx="2857500" cy="330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1017259508"/>
      </p:ext>
    </p:extLst>
  </p:cSld>
  <p:clrMapOvr>
    <a:masterClrMapping/>
  </p:clrMapOvr>
  <p:transition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3199291088"/>
      </p:ext>
    </p:extLst>
  </p:cSld>
  <p:clrMapOvr>
    <a:masterClrMapping/>
  </p:clrMapOvr>
  <p:transition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</p:spTree>
    <p:extLst>
      <p:ext uri="{BB962C8B-B14F-4D97-AF65-F5344CB8AC3E}">
        <p14:creationId xmlns:p14="http://schemas.microsoft.com/office/powerpoint/2010/main" val="2995808188"/>
      </p:ext>
    </p:extLst>
  </p:cSld>
  <p:clrMapOvr>
    <a:masterClrMapping/>
  </p:clrMapOvr>
  <p:transition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7502591"/>
      </p:ext>
    </p:extLst>
  </p:cSld>
  <p:clrMapOvr>
    <a:masterClrMapping/>
  </p:clrMapOvr>
  <p:transition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</p:spTree>
    <p:extLst>
      <p:ext uri="{BB962C8B-B14F-4D97-AF65-F5344CB8AC3E}">
        <p14:creationId xmlns:p14="http://schemas.microsoft.com/office/powerpoint/2010/main" val="2424251106"/>
      </p:ext>
    </p:extLst>
  </p:cSld>
  <p:clrMapOvr>
    <a:masterClrMapping/>
  </p:clrMapOvr>
  <p:transition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nl-NL" noProof="0">
              <a:sym typeface="Gill Sans" charset="0"/>
            </a:endParaRP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</p:spTree>
    <p:extLst>
      <p:ext uri="{BB962C8B-B14F-4D97-AF65-F5344CB8AC3E}">
        <p14:creationId xmlns:p14="http://schemas.microsoft.com/office/powerpoint/2010/main" val="1743850122"/>
      </p:ext>
    </p:extLst>
  </p:cSld>
  <p:clrMapOvr>
    <a:masterClrMapping/>
  </p:clrMapOvr>
  <p:transition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2130803306"/>
      </p:ext>
    </p:extLst>
  </p:cSld>
  <p:clrMapOvr>
    <a:masterClrMapping/>
  </p:clrMapOvr>
  <p:transition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5035550" y="1409700"/>
            <a:ext cx="1466850" cy="6680200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635000" y="1409700"/>
            <a:ext cx="4248150" cy="6680200"/>
          </a:xfr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217575241"/>
      </p:ext>
    </p:extLst>
  </p:cSld>
  <p:clrMapOvr>
    <a:masterClrMapping/>
  </p:clrMapOvr>
  <p:transition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nl-NL"/>
              <a:t>Klik om de ondertitelstijl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3631519543"/>
      </p:ext>
    </p:extLst>
  </p:cSld>
  <p:clrMapOvr>
    <a:masterClrMapping/>
  </p:clrMapOvr>
  <p:transition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2786719821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</p:spTree>
    <p:extLst>
      <p:ext uri="{BB962C8B-B14F-4D97-AF65-F5344CB8AC3E}">
        <p14:creationId xmlns:p14="http://schemas.microsoft.com/office/powerpoint/2010/main" val="2942012323"/>
      </p:ext>
    </p:extLst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</p:spTree>
    <p:extLst>
      <p:ext uri="{BB962C8B-B14F-4D97-AF65-F5344CB8AC3E}">
        <p14:creationId xmlns:p14="http://schemas.microsoft.com/office/powerpoint/2010/main" val="442814215"/>
      </p:ext>
    </p:extLst>
  </p:cSld>
  <p:clrMapOvr>
    <a:masterClrMapping/>
  </p:clrMapOvr>
  <p:transition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635000" y="4787900"/>
            <a:ext cx="2857500" cy="330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3644900" y="4787900"/>
            <a:ext cx="2857500" cy="330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1367733074"/>
      </p:ext>
    </p:extLst>
  </p:cSld>
  <p:clrMapOvr>
    <a:masterClrMapping/>
  </p:clrMapOvr>
  <p:transition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319415685"/>
      </p:ext>
    </p:extLst>
  </p:cSld>
  <p:clrMapOvr>
    <a:masterClrMapping/>
  </p:clrMapOvr>
  <p:transition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</p:spTree>
    <p:extLst>
      <p:ext uri="{BB962C8B-B14F-4D97-AF65-F5344CB8AC3E}">
        <p14:creationId xmlns:p14="http://schemas.microsoft.com/office/powerpoint/2010/main" val="1698092273"/>
      </p:ext>
    </p:extLst>
  </p:cSld>
  <p:clrMapOvr>
    <a:masterClrMapping/>
  </p:clrMapOvr>
  <p:transition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9067812"/>
      </p:ext>
    </p:extLst>
  </p:cSld>
  <p:clrMapOvr>
    <a:masterClrMapping/>
  </p:clrMapOvr>
  <p:transition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</p:spTree>
    <p:extLst>
      <p:ext uri="{BB962C8B-B14F-4D97-AF65-F5344CB8AC3E}">
        <p14:creationId xmlns:p14="http://schemas.microsoft.com/office/powerpoint/2010/main" val="1820883575"/>
      </p:ext>
    </p:extLst>
  </p:cSld>
  <p:clrMapOvr>
    <a:masterClrMapping/>
  </p:clrMapOvr>
  <p:transition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nl-NL" noProof="0">
              <a:sym typeface="Gill Sans" charset="0"/>
            </a:endParaRP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</p:spTree>
    <p:extLst>
      <p:ext uri="{BB962C8B-B14F-4D97-AF65-F5344CB8AC3E}">
        <p14:creationId xmlns:p14="http://schemas.microsoft.com/office/powerpoint/2010/main" val="4280588220"/>
      </p:ext>
    </p:extLst>
  </p:cSld>
  <p:clrMapOvr>
    <a:masterClrMapping/>
  </p:clrMapOvr>
  <p:transition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3557949813"/>
      </p:ext>
    </p:extLst>
  </p:cSld>
  <p:clrMapOvr>
    <a:masterClrMapping/>
  </p:clrMapOvr>
  <p:transition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5035550" y="1409700"/>
            <a:ext cx="1466850" cy="6680200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635000" y="1409700"/>
            <a:ext cx="4248150" cy="6680200"/>
          </a:xfr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4267254673"/>
      </p:ext>
    </p:extLst>
  </p:cSld>
  <p:clrMapOvr>
    <a:masterClrMapping/>
  </p:clrMapOvr>
  <p:transition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nl-NL"/>
              <a:t>Klik om de ondertitelstijl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2444317273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nl-NL" noProof="0">
              <a:sym typeface="Gill Sans" charset="0"/>
            </a:endParaRP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</p:spTree>
    <p:extLst>
      <p:ext uri="{BB962C8B-B14F-4D97-AF65-F5344CB8AC3E}">
        <p14:creationId xmlns:p14="http://schemas.microsoft.com/office/powerpoint/2010/main" val="3250475330"/>
      </p:ext>
    </p:extLst>
  </p:cSld>
  <p:clrMapOvr>
    <a:masterClrMapping/>
  </p:clrMapOvr>
  <p:transition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1319409236"/>
      </p:ext>
    </p:extLst>
  </p:cSld>
  <p:clrMapOvr>
    <a:masterClrMapping/>
  </p:clrMapOvr>
  <p:transition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</p:spTree>
    <p:extLst>
      <p:ext uri="{BB962C8B-B14F-4D97-AF65-F5344CB8AC3E}">
        <p14:creationId xmlns:p14="http://schemas.microsoft.com/office/powerpoint/2010/main" val="3000309652"/>
      </p:ext>
    </p:extLst>
  </p:cSld>
  <p:clrMapOvr>
    <a:masterClrMapping/>
  </p:clrMapOvr>
  <p:transition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1477216068"/>
      </p:ext>
    </p:extLst>
  </p:cSld>
  <p:clrMapOvr>
    <a:masterClrMapping/>
  </p:clrMapOvr>
  <p:transition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1826733347"/>
      </p:ext>
    </p:extLst>
  </p:cSld>
  <p:clrMapOvr>
    <a:masterClrMapping/>
  </p:clrMapOvr>
  <p:transition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</p:spTree>
    <p:extLst>
      <p:ext uri="{BB962C8B-B14F-4D97-AF65-F5344CB8AC3E}">
        <p14:creationId xmlns:p14="http://schemas.microsoft.com/office/powerpoint/2010/main" val="442209945"/>
      </p:ext>
    </p:extLst>
  </p:cSld>
  <p:clrMapOvr>
    <a:masterClrMapping/>
  </p:clrMapOvr>
  <p:transition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1672416"/>
      </p:ext>
    </p:extLst>
  </p:cSld>
  <p:clrMapOvr>
    <a:masterClrMapping/>
  </p:clrMapOvr>
  <p:transition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</p:spTree>
    <p:extLst>
      <p:ext uri="{BB962C8B-B14F-4D97-AF65-F5344CB8AC3E}">
        <p14:creationId xmlns:p14="http://schemas.microsoft.com/office/powerpoint/2010/main" val="2536604511"/>
      </p:ext>
    </p:extLst>
  </p:cSld>
  <p:clrMapOvr>
    <a:masterClrMapping/>
  </p:clrMapOvr>
  <p:transition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nl-NL" noProof="0">
              <a:sym typeface="Gill Sans" charset="0"/>
            </a:endParaRP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</p:spTree>
    <p:extLst>
      <p:ext uri="{BB962C8B-B14F-4D97-AF65-F5344CB8AC3E}">
        <p14:creationId xmlns:p14="http://schemas.microsoft.com/office/powerpoint/2010/main" val="1815085489"/>
      </p:ext>
    </p:extLst>
  </p:cSld>
  <p:clrMapOvr>
    <a:masterClrMapping/>
  </p:clrMapOvr>
  <p:transition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1390503455"/>
      </p:ext>
    </p:extLst>
  </p:cSld>
  <p:clrMapOvr>
    <a:masterClrMapping/>
  </p:clrMapOvr>
  <p:transition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9428163" y="254000"/>
            <a:ext cx="2925762" cy="8458200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650875" y="254000"/>
            <a:ext cx="8624888" cy="84582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616383621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>
            <a:extLst>
              <a:ext uri="{FF2B5EF4-FFF2-40B4-BE49-F238E27FC236}">
                <a16:creationId xmlns:a16="http://schemas.microsoft.com/office/drawing/2014/main" id="{AA0B85FD-76FB-4B18-9275-DDB3AFC68C3B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1270000" y="5029200"/>
            <a:ext cx="10464800" cy="1130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nl-NL">
                <a:sym typeface="Gill Sans" charset="0"/>
              </a:rPr>
              <a:t>Click to edit Master text styles</a:t>
            </a:r>
          </a:p>
          <a:p>
            <a:pPr lvl="1"/>
            <a:r>
              <a:rPr lang="en-US" altLang="nl-NL">
                <a:sym typeface="Gill Sans" charset="0"/>
              </a:rPr>
              <a:t>Second level</a:t>
            </a:r>
          </a:p>
          <a:p>
            <a:pPr lvl="2"/>
            <a:r>
              <a:rPr lang="en-US" altLang="nl-NL">
                <a:sym typeface="Gill Sans" charset="0"/>
              </a:rPr>
              <a:t>Third level</a:t>
            </a:r>
          </a:p>
          <a:p>
            <a:pPr lvl="3"/>
            <a:r>
              <a:rPr lang="en-US" altLang="nl-NL">
                <a:sym typeface="Gill Sans" charset="0"/>
              </a:rPr>
              <a:t>Fourth level</a:t>
            </a:r>
          </a:p>
          <a:p>
            <a:pPr lvl="4"/>
            <a:r>
              <a:rPr lang="en-US" altLang="nl-NL">
                <a:sym typeface="Gill Sans" charset="0"/>
              </a:rPr>
              <a:t>Fifth level</a:t>
            </a:r>
          </a:p>
        </p:txBody>
      </p:sp>
      <p:sp>
        <p:nvSpPr>
          <p:cNvPr id="1027" name="Rectangle 2">
            <a:extLst>
              <a:ext uri="{FF2B5EF4-FFF2-40B4-BE49-F238E27FC236}">
                <a16:creationId xmlns:a16="http://schemas.microsoft.com/office/drawing/2014/main" id="{47206C16-5893-46EC-B908-1921F39E59A0}"/>
              </a:ext>
            </a:extLst>
          </p:cNvPr>
          <p:cNvSpPr>
            <a:spLocks noChangeArrowheads="1"/>
          </p:cNvSpPr>
          <p:nvPr>
            <p:ph type="title"/>
          </p:nvPr>
        </p:nvSpPr>
        <p:spPr bwMode="auto">
          <a:xfrm>
            <a:off x="1270000" y="1638300"/>
            <a:ext cx="10464800" cy="330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50800" tIns="50800" rIns="50800" bIns="50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nl-NL">
                <a:sym typeface="Gill Sans" charset="0"/>
              </a:rPr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8890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13335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7780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22225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26670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31242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5814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40386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4958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1">
            <a:extLst>
              <a:ext uri="{FF2B5EF4-FFF2-40B4-BE49-F238E27FC236}">
                <a16:creationId xmlns:a16="http://schemas.microsoft.com/office/drawing/2014/main" id="{384E1E90-8E08-4913-98AB-6E40E2D66E8E}"/>
              </a:ext>
            </a:extLst>
          </p:cNvPr>
          <p:cNvSpPr>
            <a:spLocks noChangeArrowheads="1"/>
          </p:cNvSpPr>
          <p:nvPr>
            <p:ph type="title"/>
          </p:nvPr>
        </p:nvSpPr>
        <p:spPr bwMode="auto">
          <a:xfrm>
            <a:off x="1270000" y="254000"/>
            <a:ext cx="1046480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nl-NL">
                <a:sym typeface="Gill Sans" charset="0"/>
              </a:rPr>
              <a:t>Click to edit Master title style</a:t>
            </a:r>
          </a:p>
        </p:txBody>
      </p:sp>
      <p:sp>
        <p:nvSpPr>
          <p:cNvPr id="10243" name="Rectangle 2">
            <a:extLst>
              <a:ext uri="{FF2B5EF4-FFF2-40B4-BE49-F238E27FC236}">
                <a16:creationId xmlns:a16="http://schemas.microsoft.com/office/drawing/2014/main" id="{A43D95F4-0334-4DC3-B2F3-8BDDBE828F28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1270000" y="2768600"/>
            <a:ext cx="5041900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nl-NL">
                <a:sym typeface="Gill Sans" charset="0"/>
              </a:rPr>
              <a:t>Click to edit Master text styles</a:t>
            </a:r>
          </a:p>
          <a:p>
            <a:pPr lvl="1"/>
            <a:r>
              <a:rPr lang="en-US" altLang="nl-NL">
                <a:sym typeface="Gill Sans" charset="0"/>
              </a:rPr>
              <a:t>Second level</a:t>
            </a:r>
          </a:p>
          <a:p>
            <a:pPr lvl="2"/>
            <a:r>
              <a:rPr lang="en-US" altLang="nl-NL">
                <a:sym typeface="Gill Sans" charset="0"/>
              </a:rPr>
              <a:t>Third level</a:t>
            </a:r>
          </a:p>
          <a:p>
            <a:pPr lvl="3"/>
            <a:r>
              <a:rPr lang="en-US" altLang="nl-NL">
                <a:sym typeface="Gill Sans" charset="0"/>
              </a:rPr>
              <a:t>Fourth level</a:t>
            </a:r>
          </a:p>
          <a:p>
            <a:pPr lvl="4"/>
            <a:r>
              <a:rPr lang="en-US" altLang="nl-NL">
                <a:sym typeface="Gill Sans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760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1204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649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2093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2538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29956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4528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100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3672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1">
            <a:extLst>
              <a:ext uri="{FF2B5EF4-FFF2-40B4-BE49-F238E27FC236}">
                <a16:creationId xmlns:a16="http://schemas.microsoft.com/office/drawing/2014/main" id="{1E8ACDFA-377F-48ED-8A9D-8422DE0D1109}"/>
              </a:ext>
            </a:extLst>
          </p:cNvPr>
          <p:cNvSpPr>
            <a:spLocks noChangeArrowheads="1"/>
          </p:cNvSpPr>
          <p:nvPr>
            <p:ph type="title"/>
          </p:nvPr>
        </p:nvSpPr>
        <p:spPr bwMode="auto">
          <a:xfrm>
            <a:off x="1270000" y="254000"/>
            <a:ext cx="1046480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nl-NL">
                <a:sym typeface="Gill Sans" charset="0"/>
              </a:rPr>
              <a:t>Click to edit Master title style</a:t>
            </a:r>
          </a:p>
        </p:txBody>
      </p:sp>
      <p:sp>
        <p:nvSpPr>
          <p:cNvPr id="11267" name="Rectangle 2">
            <a:extLst>
              <a:ext uri="{FF2B5EF4-FFF2-40B4-BE49-F238E27FC236}">
                <a16:creationId xmlns:a16="http://schemas.microsoft.com/office/drawing/2014/main" id="{C1F5001B-A018-437F-897A-A1539D9208E3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1270000" y="2768600"/>
            <a:ext cx="10464800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nl-NL">
                <a:sym typeface="Gill Sans" charset="0"/>
              </a:rPr>
              <a:t>Click to edit Master text styles</a:t>
            </a:r>
          </a:p>
          <a:p>
            <a:pPr lvl="1"/>
            <a:r>
              <a:rPr lang="en-US" altLang="nl-NL">
                <a:sym typeface="Gill Sans" charset="0"/>
              </a:rPr>
              <a:t>Second level</a:t>
            </a:r>
          </a:p>
          <a:p>
            <a:pPr lvl="2"/>
            <a:r>
              <a:rPr lang="en-US" altLang="nl-NL">
                <a:sym typeface="Gill Sans" charset="0"/>
              </a:rPr>
              <a:t>Third level</a:t>
            </a:r>
          </a:p>
          <a:p>
            <a:pPr lvl="3"/>
            <a:r>
              <a:rPr lang="en-US" altLang="nl-NL">
                <a:sym typeface="Gill Sans" charset="0"/>
              </a:rPr>
              <a:t>Fourth level</a:t>
            </a:r>
          </a:p>
          <a:p>
            <a:pPr lvl="4"/>
            <a:r>
              <a:rPr lang="en-US" altLang="nl-NL">
                <a:sym typeface="Gill Sans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  <p:sldLayoutId id="2147483784" r:id="rId2"/>
    <p:sldLayoutId id="2147483785" r:id="rId3"/>
    <p:sldLayoutId id="2147483786" r:id="rId4"/>
    <p:sldLayoutId id="2147483787" r:id="rId5"/>
    <p:sldLayoutId id="2147483788" r:id="rId6"/>
    <p:sldLayoutId id="2147483789" r:id="rId7"/>
    <p:sldLayoutId id="2147483790" r:id="rId8"/>
    <p:sldLayoutId id="2147483791" r:id="rId9"/>
    <p:sldLayoutId id="2147483792" r:id="rId10"/>
    <p:sldLayoutId id="2147483793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760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1204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649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2093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2538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29956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4528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100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3672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">
            <a:extLst>
              <a:ext uri="{FF2B5EF4-FFF2-40B4-BE49-F238E27FC236}">
                <a16:creationId xmlns:a16="http://schemas.microsoft.com/office/drawing/2014/main" id="{D7988BBD-56CA-4CC1-B39F-6BDE0B28BC67}"/>
              </a:ext>
            </a:extLst>
          </p:cNvPr>
          <p:cNvSpPr>
            <a:spLocks noChangeArrowheads="1"/>
          </p:cNvSpPr>
          <p:nvPr>
            <p:ph type="title"/>
          </p:nvPr>
        </p:nvSpPr>
        <p:spPr bwMode="auto">
          <a:xfrm>
            <a:off x="1270000" y="254000"/>
            <a:ext cx="1046480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nl-NL">
                <a:sym typeface="Gill Sans" charset="0"/>
              </a:rPr>
              <a:t>Click to edit Master title style</a:t>
            </a:r>
          </a:p>
        </p:txBody>
      </p:sp>
      <p:sp>
        <p:nvSpPr>
          <p:cNvPr id="12291" name="Rectangle 2">
            <a:extLst>
              <a:ext uri="{FF2B5EF4-FFF2-40B4-BE49-F238E27FC236}">
                <a16:creationId xmlns:a16="http://schemas.microsoft.com/office/drawing/2014/main" id="{B14A7682-A1CA-4599-83BF-7097863839A4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7772400" y="2768600"/>
            <a:ext cx="3962400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nl-NL">
                <a:sym typeface="Gill Sans" charset="0"/>
              </a:rPr>
              <a:t>Click to edit Master text styles</a:t>
            </a:r>
          </a:p>
          <a:p>
            <a:pPr lvl="1"/>
            <a:r>
              <a:rPr lang="en-US" altLang="nl-NL">
                <a:sym typeface="Gill Sans" charset="0"/>
              </a:rPr>
              <a:t>Second level</a:t>
            </a:r>
          </a:p>
          <a:p>
            <a:pPr lvl="2"/>
            <a:r>
              <a:rPr lang="en-US" altLang="nl-NL">
                <a:sym typeface="Gill Sans" charset="0"/>
              </a:rPr>
              <a:t>Third level</a:t>
            </a:r>
          </a:p>
          <a:p>
            <a:pPr lvl="3"/>
            <a:r>
              <a:rPr lang="en-US" altLang="nl-NL">
                <a:sym typeface="Gill Sans" charset="0"/>
              </a:rPr>
              <a:t>Fourth level</a:t>
            </a:r>
          </a:p>
          <a:p>
            <a:pPr lvl="4"/>
            <a:r>
              <a:rPr lang="en-US" altLang="nl-NL">
                <a:sym typeface="Gill Sans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4" r:id="rId1"/>
    <p:sldLayoutId id="2147483795" r:id="rId2"/>
    <p:sldLayoutId id="2147483796" r:id="rId3"/>
    <p:sldLayoutId id="2147483797" r:id="rId4"/>
    <p:sldLayoutId id="2147483798" r:id="rId5"/>
    <p:sldLayoutId id="2147483799" r:id="rId6"/>
    <p:sldLayoutId id="2147483800" r:id="rId7"/>
    <p:sldLayoutId id="2147483801" r:id="rId8"/>
    <p:sldLayoutId id="2147483802" r:id="rId9"/>
    <p:sldLayoutId id="2147483803" r:id="rId10"/>
    <p:sldLayoutId id="2147483804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760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1204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649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2093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2538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29956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4528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100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3672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">
            <a:extLst>
              <a:ext uri="{FF2B5EF4-FFF2-40B4-BE49-F238E27FC236}">
                <a16:creationId xmlns:a16="http://schemas.microsoft.com/office/drawing/2014/main" id="{D30C6CDB-64F6-4BE9-B2BA-849DD7CD076F}"/>
              </a:ext>
            </a:extLst>
          </p:cNvPr>
          <p:cNvSpPr>
            <a:spLocks noChangeArrowheads="1"/>
          </p:cNvSpPr>
          <p:nvPr>
            <p:ph type="title"/>
          </p:nvPr>
        </p:nvSpPr>
        <p:spPr bwMode="auto">
          <a:xfrm>
            <a:off x="1270000" y="254000"/>
            <a:ext cx="1046480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nl-NL">
                <a:sym typeface="Gill Sans" charset="0"/>
              </a:rPr>
              <a:t>Click to edit Master title style</a:t>
            </a:r>
          </a:p>
        </p:txBody>
      </p:sp>
      <p:sp>
        <p:nvSpPr>
          <p:cNvPr id="13315" name="Rectangle 2">
            <a:extLst>
              <a:ext uri="{FF2B5EF4-FFF2-40B4-BE49-F238E27FC236}">
                <a16:creationId xmlns:a16="http://schemas.microsoft.com/office/drawing/2014/main" id="{C848C328-725C-4D99-BD28-82CCE2D0FEED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1270000" y="2768600"/>
            <a:ext cx="5041900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nl-NL">
                <a:sym typeface="Gill Sans" charset="0"/>
              </a:rPr>
              <a:t>Click to edit Master text styles</a:t>
            </a:r>
          </a:p>
          <a:p>
            <a:pPr lvl="1"/>
            <a:r>
              <a:rPr lang="en-US" altLang="nl-NL">
                <a:sym typeface="Gill Sans" charset="0"/>
              </a:rPr>
              <a:t>Second level</a:t>
            </a:r>
          </a:p>
          <a:p>
            <a:pPr lvl="2"/>
            <a:r>
              <a:rPr lang="en-US" altLang="nl-NL">
                <a:sym typeface="Gill Sans" charset="0"/>
              </a:rPr>
              <a:t>Third level</a:t>
            </a:r>
          </a:p>
          <a:p>
            <a:pPr lvl="3"/>
            <a:r>
              <a:rPr lang="en-US" altLang="nl-NL">
                <a:sym typeface="Gill Sans" charset="0"/>
              </a:rPr>
              <a:t>Fourth level</a:t>
            </a:r>
          </a:p>
          <a:p>
            <a:pPr lvl="4"/>
            <a:r>
              <a:rPr lang="en-US" altLang="nl-NL">
                <a:sym typeface="Gill Sans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760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1204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649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2093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2538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29956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4528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100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3672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">
            <a:extLst>
              <a:ext uri="{FF2B5EF4-FFF2-40B4-BE49-F238E27FC236}">
                <a16:creationId xmlns:a16="http://schemas.microsoft.com/office/drawing/2014/main" id="{2633E888-342D-4CC3-A7AD-7ECED1E24731}"/>
              </a:ext>
            </a:extLst>
          </p:cNvPr>
          <p:cNvSpPr>
            <a:spLocks noChangeArrowheads="1"/>
          </p:cNvSpPr>
          <p:nvPr>
            <p:ph type="title"/>
          </p:nvPr>
        </p:nvSpPr>
        <p:spPr bwMode="auto">
          <a:xfrm>
            <a:off x="1270000" y="254000"/>
            <a:ext cx="1046480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nl-NL">
                <a:sym typeface="Gill Sans" charset="0"/>
              </a:rPr>
              <a:t>Click to edit Master title style</a:t>
            </a:r>
          </a:p>
        </p:txBody>
      </p:sp>
      <p:sp>
        <p:nvSpPr>
          <p:cNvPr id="2051" name="Rectangle 2">
            <a:extLst>
              <a:ext uri="{FF2B5EF4-FFF2-40B4-BE49-F238E27FC236}">
                <a16:creationId xmlns:a16="http://schemas.microsoft.com/office/drawing/2014/main" id="{8A26A1F3-62EF-4B7A-9CAB-73EE7821DFBC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1270000" y="2768600"/>
            <a:ext cx="10464800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nl-NL">
                <a:sym typeface="Gill Sans" charset="0"/>
              </a:rPr>
              <a:t>Click to edit Master text styles</a:t>
            </a:r>
          </a:p>
          <a:p>
            <a:pPr lvl="1"/>
            <a:r>
              <a:rPr lang="en-US" altLang="nl-NL">
                <a:sym typeface="Gill Sans" charset="0"/>
              </a:rPr>
              <a:t>Second level</a:t>
            </a:r>
          </a:p>
          <a:p>
            <a:pPr lvl="2"/>
            <a:r>
              <a:rPr lang="en-US" altLang="nl-NL">
                <a:sym typeface="Gill Sans" charset="0"/>
              </a:rPr>
              <a:t>Third level</a:t>
            </a:r>
          </a:p>
          <a:p>
            <a:pPr lvl="3"/>
            <a:r>
              <a:rPr lang="en-US" altLang="nl-NL">
                <a:sym typeface="Gill Sans" charset="0"/>
              </a:rPr>
              <a:t>Fourth level</a:t>
            </a:r>
          </a:p>
          <a:p>
            <a:pPr lvl="4"/>
            <a:r>
              <a:rPr lang="en-US" altLang="nl-NL">
                <a:sym typeface="Gill Sans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8382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12827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7272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21717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26162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30734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5306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878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4450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>
            <a:extLst>
              <a:ext uri="{FF2B5EF4-FFF2-40B4-BE49-F238E27FC236}">
                <a16:creationId xmlns:a16="http://schemas.microsoft.com/office/drawing/2014/main" id="{4C7582B8-4680-4C86-AC38-200AB0CB8F2B}"/>
              </a:ext>
            </a:extLst>
          </p:cNvPr>
          <p:cNvSpPr>
            <a:spLocks noChangeArrowheads="1"/>
          </p:cNvSpPr>
          <p:nvPr>
            <p:ph type="title"/>
          </p:nvPr>
        </p:nvSpPr>
        <p:spPr bwMode="auto">
          <a:xfrm>
            <a:off x="1270000" y="2971800"/>
            <a:ext cx="10464800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nl-NL">
                <a:sym typeface="Gill Sans" charset="0"/>
              </a:rPr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">
            <a:extLst>
              <a:ext uri="{FF2B5EF4-FFF2-40B4-BE49-F238E27FC236}">
                <a16:creationId xmlns:a16="http://schemas.microsoft.com/office/drawing/2014/main" id="{5AF4B4DB-D238-459A-80F4-3BA9BFFFB293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1270000" y="1270000"/>
            <a:ext cx="10464800" cy="721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nl-NL">
                <a:sym typeface="Gill Sans" charset="0"/>
              </a:rPr>
              <a:t>Click to edit Master text styles</a:t>
            </a:r>
          </a:p>
          <a:p>
            <a:pPr lvl="1"/>
            <a:r>
              <a:rPr lang="en-US" altLang="nl-NL">
                <a:sym typeface="Gill Sans" charset="0"/>
              </a:rPr>
              <a:t>Second level</a:t>
            </a:r>
          </a:p>
          <a:p>
            <a:pPr lvl="2"/>
            <a:r>
              <a:rPr lang="en-US" altLang="nl-NL">
                <a:sym typeface="Gill Sans" charset="0"/>
              </a:rPr>
              <a:t>Third level</a:t>
            </a:r>
          </a:p>
          <a:p>
            <a:pPr lvl="3"/>
            <a:r>
              <a:rPr lang="en-US" altLang="nl-NL">
                <a:sym typeface="Gill Sans" charset="0"/>
              </a:rPr>
              <a:t>Fourth level</a:t>
            </a:r>
          </a:p>
          <a:p>
            <a:pPr lvl="4"/>
            <a:r>
              <a:rPr lang="en-US" altLang="nl-NL">
                <a:sym typeface="Gill Sans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838200" indent="-571500" algn="l" rtl="0" eaLnBrk="0" fontAlgn="base" hangingPunct="0">
        <a:spcBef>
          <a:spcPts val="48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1282700" indent="-571500" algn="l" rtl="0" eaLnBrk="0" fontAlgn="base" hangingPunct="0">
        <a:spcBef>
          <a:spcPts val="48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727200" indent="-571500" algn="l" rtl="0" eaLnBrk="0" fontAlgn="base" hangingPunct="0">
        <a:spcBef>
          <a:spcPts val="48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2171700" indent="-571500" algn="l" rtl="0" eaLnBrk="0" fontAlgn="base" hangingPunct="0">
        <a:spcBef>
          <a:spcPts val="48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2616200" indent="-571500" algn="l" rtl="0" eaLnBrk="0" fontAlgn="base" hangingPunct="0">
        <a:spcBef>
          <a:spcPts val="48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3073400" indent="-571500" algn="l" rtl="0" fontAlgn="base">
        <a:spcBef>
          <a:spcPts val="48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530600" indent="-571500" algn="l" rtl="0" fontAlgn="base">
        <a:spcBef>
          <a:spcPts val="48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87800" indent="-571500" algn="l" rtl="0" fontAlgn="base">
        <a:spcBef>
          <a:spcPts val="48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445000" indent="-571500" algn="l" rtl="0" fontAlgn="base">
        <a:spcBef>
          <a:spcPts val="48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">
            <a:extLst>
              <a:ext uri="{FF2B5EF4-FFF2-40B4-BE49-F238E27FC236}">
                <a16:creationId xmlns:a16="http://schemas.microsoft.com/office/drawing/2014/main" id="{B84D0716-1C13-4241-A27F-EA9342BA414E}"/>
              </a:ext>
            </a:extLst>
          </p:cNvPr>
          <p:cNvSpPr>
            <a:spLocks noChangeArrowheads="1"/>
          </p:cNvSpPr>
          <p:nvPr>
            <p:ph type="title"/>
          </p:nvPr>
        </p:nvSpPr>
        <p:spPr bwMode="auto">
          <a:xfrm>
            <a:off x="1270000" y="7366000"/>
            <a:ext cx="10464800" cy="170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nl-NL">
                <a:sym typeface="Gill Sans" charset="0"/>
              </a:rPr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">
            <a:extLst>
              <a:ext uri="{FF2B5EF4-FFF2-40B4-BE49-F238E27FC236}">
                <a16:creationId xmlns:a16="http://schemas.microsoft.com/office/drawing/2014/main" id="{789D480A-A113-465A-A045-971866FE5F3A}"/>
              </a:ext>
            </a:extLst>
          </p:cNvPr>
          <p:cNvSpPr>
            <a:spLocks noChangeArrowheads="1"/>
          </p:cNvSpPr>
          <p:nvPr>
            <p:ph type="title"/>
          </p:nvPr>
        </p:nvSpPr>
        <p:spPr bwMode="auto">
          <a:xfrm>
            <a:off x="1270000" y="7366000"/>
            <a:ext cx="10464800" cy="170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nl-NL">
                <a:sym typeface="Gill Sans" charset="0"/>
              </a:rPr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">
            <a:extLst>
              <a:ext uri="{FF2B5EF4-FFF2-40B4-BE49-F238E27FC236}">
                <a16:creationId xmlns:a16="http://schemas.microsoft.com/office/drawing/2014/main" id="{8284B830-EC5C-4C53-9C56-901ED4145567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635000" y="4787900"/>
            <a:ext cx="5867400" cy="330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nl-NL">
                <a:sym typeface="Gill Sans" charset="0"/>
              </a:rPr>
              <a:t>Click to edit Master text styles</a:t>
            </a:r>
          </a:p>
          <a:p>
            <a:pPr lvl="1"/>
            <a:r>
              <a:rPr lang="en-US" altLang="nl-NL">
                <a:sym typeface="Gill Sans" charset="0"/>
              </a:rPr>
              <a:t>Second level</a:t>
            </a:r>
          </a:p>
          <a:p>
            <a:pPr lvl="2"/>
            <a:r>
              <a:rPr lang="en-US" altLang="nl-NL">
                <a:sym typeface="Gill Sans" charset="0"/>
              </a:rPr>
              <a:t>Third level</a:t>
            </a:r>
          </a:p>
          <a:p>
            <a:pPr lvl="3"/>
            <a:r>
              <a:rPr lang="en-US" altLang="nl-NL">
                <a:sym typeface="Gill Sans" charset="0"/>
              </a:rPr>
              <a:t>Fourth level</a:t>
            </a:r>
          </a:p>
          <a:p>
            <a:pPr lvl="4"/>
            <a:r>
              <a:rPr lang="en-US" altLang="nl-NL">
                <a:sym typeface="Gill Sans" charset="0"/>
              </a:rPr>
              <a:t>Fifth level</a:t>
            </a:r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276B786F-157F-48B3-B1FC-EC07B5CCC2AB}"/>
              </a:ext>
            </a:extLst>
          </p:cNvPr>
          <p:cNvSpPr>
            <a:spLocks noChangeArrowheads="1"/>
          </p:cNvSpPr>
          <p:nvPr>
            <p:ph type="title"/>
          </p:nvPr>
        </p:nvSpPr>
        <p:spPr bwMode="auto">
          <a:xfrm>
            <a:off x="635000" y="1409700"/>
            <a:ext cx="5867400" cy="330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50800" tIns="50800" rIns="50800" bIns="50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nl-NL">
                <a:sym typeface="Gill Sans" charset="0"/>
              </a:rPr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">
            <a:extLst>
              <a:ext uri="{FF2B5EF4-FFF2-40B4-BE49-F238E27FC236}">
                <a16:creationId xmlns:a16="http://schemas.microsoft.com/office/drawing/2014/main" id="{3F57DF24-113B-42FA-96BB-33685C7C896A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635000" y="4787900"/>
            <a:ext cx="5867400" cy="330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nl-NL">
                <a:sym typeface="Gill Sans" charset="0"/>
              </a:rPr>
              <a:t>Click to edit Master text styles</a:t>
            </a:r>
          </a:p>
          <a:p>
            <a:pPr lvl="1"/>
            <a:r>
              <a:rPr lang="en-US" altLang="nl-NL">
                <a:sym typeface="Gill Sans" charset="0"/>
              </a:rPr>
              <a:t>Second level</a:t>
            </a:r>
          </a:p>
          <a:p>
            <a:pPr lvl="2"/>
            <a:r>
              <a:rPr lang="en-US" altLang="nl-NL">
                <a:sym typeface="Gill Sans" charset="0"/>
              </a:rPr>
              <a:t>Third level</a:t>
            </a:r>
          </a:p>
          <a:p>
            <a:pPr lvl="3"/>
            <a:r>
              <a:rPr lang="en-US" altLang="nl-NL">
                <a:sym typeface="Gill Sans" charset="0"/>
              </a:rPr>
              <a:t>Fourth level</a:t>
            </a:r>
          </a:p>
          <a:p>
            <a:pPr lvl="4"/>
            <a:r>
              <a:rPr lang="en-US" altLang="nl-NL">
                <a:sym typeface="Gill Sans" charset="0"/>
              </a:rPr>
              <a:t>Fifth level</a:t>
            </a:r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0453321C-DC19-4CC7-8E2B-484E4ECEB447}"/>
              </a:ext>
            </a:extLst>
          </p:cNvPr>
          <p:cNvSpPr>
            <a:spLocks noChangeArrowheads="1"/>
          </p:cNvSpPr>
          <p:nvPr>
            <p:ph type="title"/>
          </p:nvPr>
        </p:nvSpPr>
        <p:spPr bwMode="auto">
          <a:xfrm>
            <a:off x="635000" y="1409700"/>
            <a:ext cx="5867400" cy="330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50800" tIns="50800" rIns="50800" bIns="50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nl-NL">
                <a:sym typeface="Gill Sans" charset="0"/>
              </a:rPr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">
            <a:extLst>
              <a:ext uri="{FF2B5EF4-FFF2-40B4-BE49-F238E27FC236}">
                <a16:creationId xmlns:a16="http://schemas.microsoft.com/office/drawing/2014/main" id="{652BA41A-EA48-4A73-9182-D10330DF451B}"/>
              </a:ext>
            </a:extLst>
          </p:cNvPr>
          <p:cNvSpPr>
            <a:spLocks noChangeArrowheads="1"/>
          </p:cNvSpPr>
          <p:nvPr>
            <p:ph type="title"/>
          </p:nvPr>
        </p:nvSpPr>
        <p:spPr bwMode="auto">
          <a:xfrm>
            <a:off x="1270000" y="254000"/>
            <a:ext cx="1046480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nl-NL">
                <a:sym typeface="Gill Sans" charset="0"/>
              </a:rPr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8890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13335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7780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22225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26670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31242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5814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40386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4958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">
            <a:extLst>
              <a:ext uri="{FF2B5EF4-FFF2-40B4-BE49-F238E27FC236}">
                <a16:creationId xmlns:a16="http://schemas.microsoft.com/office/drawing/2014/main" id="{064A0DAB-1B0A-4280-9789-8353B4B3369E}"/>
              </a:ext>
            </a:extLst>
          </p:cNvPr>
          <p:cNvSpPr>
            <a:spLocks/>
          </p:cNvSpPr>
          <p:nvPr/>
        </p:nvSpPr>
        <p:spPr bwMode="auto">
          <a:xfrm>
            <a:off x="1384300" y="971550"/>
            <a:ext cx="8913813" cy="706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eaLnBrk="0" hangingPunct="0">
              <a:tabLst>
                <a:tab pos="449263" algn="l"/>
              </a:tabLs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1pPr>
            <a:lvl2pPr marL="742950" indent="-285750" eaLnBrk="0" hangingPunct="0">
              <a:tabLst>
                <a:tab pos="449263" algn="l"/>
              </a:tabLs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2pPr>
            <a:lvl3pPr marL="1143000" indent="-228600" eaLnBrk="0" hangingPunct="0">
              <a:tabLst>
                <a:tab pos="449263" algn="l"/>
              </a:tabLs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3pPr>
            <a:lvl4pPr marL="1600200" indent="-228600" eaLnBrk="0" hangingPunct="0">
              <a:tabLst>
                <a:tab pos="449263" algn="l"/>
              </a:tabLs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4pPr>
            <a:lvl5pPr marL="2057400" indent="-228600" eaLnBrk="0" hangingPunct="0">
              <a:tabLst>
                <a:tab pos="449263" algn="l"/>
              </a:tabLs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</a:tabLs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</a:tabLs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</a:tabLs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</a:tabLs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9pPr>
          </a:lstStyle>
          <a:p>
            <a:pPr algn="l" eaLnBrk="1" hangingPunct="1"/>
            <a:r>
              <a:rPr lang="en-US" altLang="nl-NL" sz="21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7</a:t>
            </a:r>
            <a:r>
              <a:rPr lang="en-US" altLang="nl-NL" sz="2100">
                <a:solidFill>
                  <a:schemeClr val="tx1"/>
                </a:solidFill>
                <a:latin typeface="Arial" panose="020B0604020202020204" pitchFamily="34" charset="0"/>
                <a:cs typeface="Lucida Grande" charset="0"/>
                <a:sym typeface="Arial" panose="020B0604020202020204" pitchFamily="34" charset="0"/>
              </a:rPr>
              <a:t>	</a:t>
            </a:r>
            <a:r>
              <a:rPr lang="en-US" altLang="nl-NL" sz="21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Sportspecifieke krachttraining in de praktijk</a:t>
            </a:r>
          </a:p>
          <a:p>
            <a:pPr algn="l" eaLnBrk="1" hangingPunct="1"/>
            <a:endParaRPr lang="en-US" altLang="nl-NL" sz="2100" b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algn="l" eaLnBrk="1" hangingPunct="1">
              <a:spcBef>
                <a:spcPts val="1000"/>
              </a:spcBef>
            </a:pPr>
            <a:r>
              <a:rPr lang="en-US" altLang="nl-NL" sz="2100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7.1	      Bodypart en functionele benadering van krachttraining</a:t>
            </a:r>
          </a:p>
          <a:p>
            <a:pPr algn="l" eaLnBrk="1" hangingPunct="1"/>
            <a:r>
              <a:rPr lang="en-US" altLang="nl-NL"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7.1.1	Praktische eisen aan goede sportspecifieke krachttraining</a:t>
            </a:r>
          </a:p>
          <a:p>
            <a:pPr algn="l" eaLnBrk="1" hangingPunct="1"/>
            <a:r>
              <a:rPr lang="en-US" altLang="nl-NL"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7.1.2	Methodische indeling kracht of adaptieve indeling kracht</a:t>
            </a:r>
          </a:p>
          <a:p>
            <a:pPr algn="l" eaLnBrk="1" hangingPunct="1"/>
            <a:r>
              <a:rPr lang="en-US" altLang="nl-NL"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7.1.3	Gebruikte terminologie in methodisch denken</a:t>
            </a:r>
          </a:p>
          <a:p>
            <a:pPr algn="just" eaLnBrk="1" hangingPunct="1"/>
            <a:endParaRPr lang="en-US" altLang="nl-NL" sz="2100">
              <a:solidFill>
                <a:schemeClr val="tx1"/>
              </a:solidFill>
              <a:latin typeface="Arial" panose="020B0604020202020204" pitchFamily="34" charset="0"/>
              <a:cs typeface="Lucida Grande" charset="0"/>
              <a:sym typeface="Arial" panose="020B0604020202020204" pitchFamily="34" charset="0"/>
            </a:endParaRPr>
          </a:p>
          <a:p>
            <a:pPr algn="l" eaLnBrk="1" hangingPunct="1">
              <a:spcBef>
                <a:spcPts val="1000"/>
              </a:spcBef>
            </a:pPr>
            <a:r>
              <a:rPr lang="en-US" altLang="nl-NL" sz="2100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7.2	      Indeling van krachttraining op basis van de optredende adaptaties </a:t>
            </a:r>
          </a:p>
          <a:p>
            <a:pPr algn="l" eaLnBrk="1" hangingPunct="1"/>
            <a:r>
              <a:rPr lang="en-US" altLang="nl-NL"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7.2.1	Hypertrofie</a:t>
            </a:r>
          </a:p>
          <a:p>
            <a:pPr algn="l" eaLnBrk="1" hangingPunct="1"/>
            <a:r>
              <a:rPr lang="en-US" altLang="nl-NL"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7.2.2	Maximaalkracht</a:t>
            </a:r>
          </a:p>
          <a:p>
            <a:pPr algn="l" eaLnBrk="1" hangingPunct="1"/>
            <a:r>
              <a:rPr lang="en-US" altLang="nl-NL"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7.2.3	Vermogen</a:t>
            </a:r>
          </a:p>
          <a:p>
            <a:pPr algn="l" eaLnBrk="1" hangingPunct="1"/>
            <a:r>
              <a:rPr lang="en-US" altLang="nl-NL"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7.2.4	Reflextraining</a:t>
            </a:r>
          </a:p>
          <a:p>
            <a:pPr algn="l" eaLnBrk="1" hangingPunct="1"/>
            <a:r>
              <a:rPr lang="en-US" altLang="nl-NL"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7.2.5	Maximaalkracht en reflexkracht in perspectief</a:t>
            </a:r>
          </a:p>
          <a:p>
            <a:pPr algn="l" eaLnBrk="1" hangingPunct="1"/>
            <a:endParaRPr lang="en-US" altLang="nl-NL" sz="21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algn="l" eaLnBrk="1" hangingPunct="1"/>
            <a:r>
              <a:rPr lang="en-US" altLang="nl-NL" sz="2100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7.3	      Oefenstof vanuit coördinatie benaderd</a:t>
            </a:r>
          </a:p>
          <a:p>
            <a:pPr algn="l" eaLnBrk="1" hangingPunct="1"/>
            <a:r>
              <a:rPr lang="en-US" altLang="nl-NL"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7.3.1	Het schillenmodel en krachttraining</a:t>
            </a:r>
          </a:p>
          <a:p>
            <a:pPr algn="l" eaLnBrk="1" hangingPunct="1"/>
            <a:r>
              <a:rPr lang="en-US" altLang="nl-NL"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7.3.2	Attractors op intramusculair gebied</a:t>
            </a:r>
          </a:p>
          <a:p>
            <a:pPr algn="l" eaLnBrk="1" hangingPunct="1"/>
            <a:r>
              <a:rPr lang="en-US" altLang="nl-NL"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7.3.3	Individuele spieren en hun geschiktheid</a:t>
            </a:r>
          </a:p>
          <a:p>
            <a:pPr algn="l" eaLnBrk="1" hangingPunct="1"/>
            <a:r>
              <a:rPr lang="en-US" altLang="nl-NL"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7.3.4	Attractors in kleinere systemen van intermusculaire samenwerking </a:t>
            </a:r>
          </a:p>
          <a:p>
            <a:pPr algn="l" eaLnBrk="1" hangingPunct="1"/>
            <a:r>
              <a:rPr lang="en-US" altLang="nl-NL"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7.3.5	Attractors in totaalpatronen</a:t>
            </a:r>
          </a:p>
          <a:p>
            <a:pPr algn="l" eaLnBrk="1" hangingPunct="1"/>
            <a:r>
              <a:rPr lang="en-US" altLang="nl-NL"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7.3.6	Van basisoefening naar totaalpatroon; een voorbeeld</a:t>
            </a:r>
          </a:p>
          <a:p>
            <a:pPr eaLnBrk="1" hangingPunct="1"/>
            <a:endParaRPr lang="en-US" altLang="nl-NL" sz="2100">
              <a:solidFill>
                <a:schemeClr val="tx1"/>
              </a:solidFill>
              <a:cs typeface="Gill Sans" charset="0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">
            <a:extLst>
              <a:ext uri="{FF2B5EF4-FFF2-40B4-BE49-F238E27FC236}">
                <a16:creationId xmlns:a16="http://schemas.microsoft.com/office/drawing/2014/main" id="{03542098-6B3E-4BC9-9FDE-097940837ED3}"/>
              </a:ext>
            </a:extLst>
          </p:cNvPr>
          <p:cNvSpPr>
            <a:spLocks/>
          </p:cNvSpPr>
          <p:nvPr/>
        </p:nvSpPr>
        <p:spPr bwMode="auto">
          <a:xfrm>
            <a:off x="165100" y="209550"/>
            <a:ext cx="9439275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1pPr>
            <a:lvl2pPr marL="742950" indent="-28575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2pPr>
            <a:lvl3pPr marL="11430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3pPr>
            <a:lvl4pPr marL="16002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4pPr>
            <a:lvl5pPr marL="20574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9pPr>
          </a:lstStyle>
          <a:p>
            <a:pPr algn="l" eaLnBrk="1" hangingPunct="1"/>
            <a:r>
              <a:rPr lang="en-US" altLang="nl-NL" sz="2400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Attractors op intramusculair gebied </a:t>
            </a:r>
            <a:r>
              <a:rPr lang="en-US" altLang="nl-NL"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Buikspieren en m. Erector spinae</a:t>
            </a:r>
            <a:r>
              <a:rPr lang="en-US" altLang="nl-NL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 </a:t>
            </a:r>
          </a:p>
        </p:txBody>
      </p:sp>
      <p:pic>
        <p:nvPicPr>
          <p:cNvPr id="23555" name="Picture 2">
            <a:extLst>
              <a:ext uri="{FF2B5EF4-FFF2-40B4-BE49-F238E27FC236}">
                <a16:creationId xmlns:a16="http://schemas.microsoft.com/office/drawing/2014/main" id="{1F04A91A-5952-4106-BE10-B22E8F6978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" y="889000"/>
            <a:ext cx="6985000" cy="842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Picture 3">
            <a:extLst>
              <a:ext uri="{FF2B5EF4-FFF2-40B4-BE49-F238E27FC236}">
                <a16:creationId xmlns:a16="http://schemas.microsoft.com/office/drawing/2014/main" id="{D229BE48-DB9A-49DD-B436-805ACED48D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3700" y="1003300"/>
            <a:ext cx="4394200" cy="389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7" name="Picture 4">
            <a:extLst>
              <a:ext uri="{FF2B5EF4-FFF2-40B4-BE49-F238E27FC236}">
                <a16:creationId xmlns:a16="http://schemas.microsoft.com/office/drawing/2014/main" id="{85995AB9-0EB1-4012-83FD-3137FCBECC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2100" y="5803900"/>
            <a:ext cx="4916488" cy="360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">
            <a:extLst>
              <a:ext uri="{FF2B5EF4-FFF2-40B4-BE49-F238E27FC236}">
                <a16:creationId xmlns:a16="http://schemas.microsoft.com/office/drawing/2014/main" id="{3C76388A-86EC-462A-9CA2-F65762D275C7}"/>
              </a:ext>
            </a:extLst>
          </p:cNvPr>
          <p:cNvSpPr>
            <a:spLocks/>
          </p:cNvSpPr>
          <p:nvPr/>
        </p:nvSpPr>
        <p:spPr bwMode="auto">
          <a:xfrm>
            <a:off x="165100" y="209550"/>
            <a:ext cx="5969000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1pPr>
            <a:lvl2pPr marL="742950" indent="-28575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2pPr>
            <a:lvl3pPr marL="11430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3pPr>
            <a:lvl4pPr marL="16002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4pPr>
            <a:lvl5pPr marL="20574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9pPr>
          </a:lstStyle>
          <a:p>
            <a:pPr algn="l" eaLnBrk="1" hangingPunct="1"/>
            <a:r>
              <a:rPr lang="en-US" altLang="nl-NL" sz="2400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Attractors op intramusculair gebied </a:t>
            </a:r>
            <a:r>
              <a:rPr lang="en-US" altLang="nl-NL"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Werpen</a:t>
            </a:r>
          </a:p>
        </p:txBody>
      </p:sp>
      <p:pic>
        <p:nvPicPr>
          <p:cNvPr id="24579" name="Picture 2">
            <a:extLst>
              <a:ext uri="{FF2B5EF4-FFF2-40B4-BE49-F238E27FC236}">
                <a16:creationId xmlns:a16="http://schemas.microsoft.com/office/drawing/2014/main" id="{EBD17AA3-DB98-4C32-BE18-57B87D0B09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308100"/>
            <a:ext cx="5041900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0" name="Rectangle 3">
            <a:extLst>
              <a:ext uri="{FF2B5EF4-FFF2-40B4-BE49-F238E27FC236}">
                <a16:creationId xmlns:a16="http://schemas.microsoft.com/office/drawing/2014/main" id="{D9193487-E55E-4B98-BC6F-CCA4E0C4E537}"/>
              </a:ext>
            </a:extLst>
          </p:cNvPr>
          <p:cNvSpPr>
            <a:spLocks/>
          </p:cNvSpPr>
          <p:nvPr/>
        </p:nvSpPr>
        <p:spPr bwMode="auto">
          <a:xfrm>
            <a:off x="177800" y="6629400"/>
            <a:ext cx="4876800" cy="257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1pPr>
            <a:lvl2pPr marL="742950" indent="-28575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2pPr>
            <a:lvl3pPr marL="11430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3pPr>
            <a:lvl4pPr marL="16002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4pPr>
            <a:lvl5pPr marL="20574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9pPr>
          </a:lstStyle>
          <a:p>
            <a:pPr algn="l" eaLnBrk="1" hangingPunct="1"/>
            <a:r>
              <a:rPr lang="en-US" altLang="nl-NL" sz="2400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Zowel de m. pectoralis major als de m. latissimus dorsi worden bij de rompinzet excentrisch belast, waarna de ontlading van de opgeslagen elastische energie resulteert in endorotatie van de arm.</a:t>
            </a:r>
          </a:p>
        </p:txBody>
      </p:sp>
      <p:sp>
        <p:nvSpPr>
          <p:cNvPr id="24581" name="Freeform 4">
            <a:extLst>
              <a:ext uri="{FF2B5EF4-FFF2-40B4-BE49-F238E27FC236}">
                <a16:creationId xmlns:a16="http://schemas.microsoft.com/office/drawing/2014/main" id="{5AD0D282-198F-48A7-A14C-0E0B44656FC5}"/>
              </a:ext>
            </a:extLst>
          </p:cNvPr>
          <p:cNvSpPr>
            <a:spLocks/>
          </p:cNvSpPr>
          <p:nvPr/>
        </p:nvSpPr>
        <p:spPr bwMode="auto">
          <a:xfrm>
            <a:off x="5549900" y="3797300"/>
            <a:ext cx="2260600" cy="1790700"/>
          </a:xfrm>
          <a:custGeom>
            <a:avLst/>
            <a:gdLst>
              <a:gd name="T0" fmla="*/ 0 w 21600"/>
              <a:gd name="T1" fmla="*/ 0 h 21377"/>
              <a:gd name="T2" fmla="*/ 2260600 w 21600"/>
              <a:gd name="T3" fmla="*/ 1790532 h 21377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21600" h="21377">
                <a:moveTo>
                  <a:pt x="0" y="0"/>
                </a:moveTo>
                <a:cubicBezTo>
                  <a:pt x="12268" y="577"/>
                  <a:pt x="6204" y="21600"/>
                  <a:pt x="21600" y="21375"/>
                </a:cubicBezTo>
              </a:path>
            </a:pathLst>
          </a:custGeom>
          <a:noFill/>
          <a:ln w="38100" cap="flat">
            <a:solidFill>
              <a:schemeClr val="tx1"/>
            </a:solidFill>
            <a:prstDash val="solid"/>
            <a:miter lim="800000"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nl-NL"/>
          </a:p>
        </p:txBody>
      </p:sp>
      <p:sp>
        <p:nvSpPr>
          <p:cNvPr id="24582" name="Rectangle 5">
            <a:extLst>
              <a:ext uri="{FF2B5EF4-FFF2-40B4-BE49-F238E27FC236}">
                <a16:creationId xmlns:a16="http://schemas.microsoft.com/office/drawing/2014/main" id="{0266B4E4-9CED-4EC7-A519-1B7BEB1BD3CF}"/>
              </a:ext>
            </a:extLst>
          </p:cNvPr>
          <p:cNvSpPr>
            <a:spLocks/>
          </p:cNvSpPr>
          <p:nvPr/>
        </p:nvSpPr>
        <p:spPr bwMode="auto">
          <a:xfrm>
            <a:off x="7137400" y="4940300"/>
            <a:ext cx="5702300" cy="130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1pPr>
            <a:lvl2pPr marL="742950" indent="-28575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2pPr>
            <a:lvl3pPr marL="11430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3pPr>
            <a:lvl4pPr marL="16002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4pPr>
            <a:lvl5pPr marL="20574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9pPr>
          </a:lstStyle>
          <a:p>
            <a:pPr algn="l" eaLnBrk="1" hangingPunct="1"/>
            <a:r>
              <a:rPr lang="en-US" altLang="nl-NL"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Maximaal krachttraining belangrijk</a:t>
            </a:r>
          </a:p>
          <a:p>
            <a:pPr algn="l" eaLnBrk="1" hangingPunct="1"/>
            <a:endParaRPr lang="en-US" altLang="nl-NL" sz="28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algn="l" eaLnBrk="1" hangingPunct="1"/>
            <a:r>
              <a:rPr lang="en-US" altLang="nl-NL"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Vermogens training onbelangrijk</a:t>
            </a: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1">
            <a:extLst>
              <a:ext uri="{FF2B5EF4-FFF2-40B4-BE49-F238E27FC236}">
                <a16:creationId xmlns:a16="http://schemas.microsoft.com/office/drawing/2014/main" id="{E0C19A8D-522B-4913-A3D4-C1F5CB804A32}"/>
              </a:ext>
            </a:extLst>
          </p:cNvPr>
          <p:cNvSpPr>
            <a:spLocks/>
          </p:cNvSpPr>
          <p:nvPr/>
        </p:nvSpPr>
        <p:spPr bwMode="auto">
          <a:xfrm>
            <a:off x="165100" y="133350"/>
            <a:ext cx="9650413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1pPr>
            <a:lvl2pPr marL="742950" indent="-28575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2pPr>
            <a:lvl3pPr marL="11430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3pPr>
            <a:lvl4pPr marL="16002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4pPr>
            <a:lvl5pPr marL="20574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9pPr>
          </a:lstStyle>
          <a:p>
            <a:pPr algn="l" eaLnBrk="1" hangingPunct="1"/>
            <a:r>
              <a:rPr lang="en-US" altLang="nl-NL" sz="2400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Attractors op intramusculair gebied </a:t>
            </a:r>
            <a:r>
              <a:rPr lang="en-US" altLang="nl-NL"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M. Iliospas en M. Gluteus maximus</a:t>
            </a:r>
          </a:p>
        </p:txBody>
      </p:sp>
      <p:pic>
        <p:nvPicPr>
          <p:cNvPr id="25603" name="Picture 2">
            <a:extLst>
              <a:ext uri="{FF2B5EF4-FFF2-40B4-BE49-F238E27FC236}">
                <a16:creationId xmlns:a16="http://schemas.microsoft.com/office/drawing/2014/main" id="{0F9ECD4F-C7AB-44F2-83FA-D175764506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863600"/>
            <a:ext cx="3802063" cy="485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4" name="Picture 3">
            <a:extLst>
              <a:ext uri="{FF2B5EF4-FFF2-40B4-BE49-F238E27FC236}">
                <a16:creationId xmlns:a16="http://schemas.microsoft.com/office/drawing/2014/main" id="{866A54D4-572F-4881-8B5C-10E73B5172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0700" y="889000"/>
            <a:ext cx="3305175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5" name="Rectangle 4">
            <a:extLst>
              <a:ext uri="{FF2B5EF4-FFF2-40B4-BE49-F238E27FC236}">
                <a16:creationId xmlns:a16="http://schemas.microsoft.com/office/drawing/2014/main" id="{FEBB7EE2-AAEF-43D4-919B-551FB3C566EE}"/>
              </a:ext>
            </a:extLst>
          </p:cNvPr>
          <p:cNvSpPr>
            <a:spLocks/>
          </p:cNvSpPr>
          <p:nvPr/>
        </p:nvSpPr>
        <p:spPr bwMode="auto">
          <a:xfrm>
            <a:off x="787400" y="5994400"/>
            <a:ext cx="1816100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1pPr>
            <a:lvl2pPr marL="742950" indent="-28575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2pPr>
            <a:lvl3pPr marL="11430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3pPr>
            <a:lvl4pPr marL="16002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4pPr>
            <a:lvl5pPr marL="20574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9pPr>
          </a:lstStyle>
          <a:p>
            <a:pPr algn="l" eaLnBrk="1" hangingPunct="1"/>
            <a:r>
              <a:rPr lang="en-US" altLang="nl-NL" sz="240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M. Iliopsoas</a:t>
            </a:r>
          </a:p>
        </p:txBody>
      </p:sp>
      <p:sp>
        <p:nvSpPr>
          <p:cNvPr id="25606" name="Rectangle 5">
            <a:extLst>
              <a:ext uri="{FF2B5EF4-FFF2-40B4-BE49-F238E27FC236}">
                <a16:creationId xmlns:a16="http://schemas.microsoft.com/office/drawing/2014/main" id="{9F178AC1-0404-4976-9184-AE3E611DD838}"/>
              </a:ext>
            </a:extLst>
          </p:cNvPr>
          <p:cNvSpPr>
            <a:spLocks/>
          </p:cNvSpPr>
          <p:nvPr/>
        </p:nvSpPr>
        <p:spPr bwMode="auto">
          <a:xfrm>
            <a:off x="9779000" y="5816600"/>
            <a:ext cx="2971800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1pPr>
            <a:lvl2pPr marL="742950" indent="-28575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2pPr>
            <a:lvl3pPr marL="11430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3pPr>
            <a:lvl4pPr marL="16002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4pPr>
            <a:lvl5pPr marL="20574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9pPr>
          </a:lstStyle>
          <a:p>
            <a:pPr algn="l" eaLnBrk="1" hangingPunct="1"/>
            <a:r>
              <a:rPr lang="en-US" altLang="nl-NL"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M. Gluteus maximus</a:t>
            </a:r>
          </a:p>
        </p:txBody>
      </p:sp>
      <p:pic>
        <p:nvPicPr>
          <p:cNvPr id="25607" name="Picture 6">
            <a:extLst>
              <a:ext uri="{FF2B5EF4-FFF2-40B4-BE49-F238E27FC236}">
                <a16:creationId xmlns:a16="http://schemas.microsoft.com/office/drawing/2014/main" id="{15CEE0D6-DA26-420C-A1B2-1448E73568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1013" y="4292600"/>
            <a:ext cx="4776787" cy="435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8" name="Rectangle 7">
            <a:extLst>
              <a:ext uri="{FF2B5EF4-FFF2-40B4-BE49-F238E27FC236}">
                <a16:creationId xmlns:a16="http://schemas.microsoft.com/office/drawing/2014/main" id="{F188CA4B-1810-4BA6-BE0D-41BA2EE97ECD}"/>
              </a:ext>
            </a:extLst>
          </p:cNvPr>
          <p:cNvSpPr>
            <a:spLocks/>
          </p:cNvSpPr>
          <p:nvPr/>
        </p:nvSpPr>
        <p:spPr bwMode="auto">
          <a:xfrm>
            <a:off x="4178300" y="9156700"/>
            <a:ext cx="4992688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1pPr>
            <a:lvl2pPr marL="742950" indent="-28575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2pPr>
            <a:lvl3pPr marL="11430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3pPr>
            <a:lvl4pPr marL="16002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4pPr>
            <a:lvl5pPr marL="20574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9pPr>
          </a:lstStyle>
          <a:p>
            <a:pPr algn="l" eaLnBrk="1" hangingPunct="1"/>
            <a:r>
              <a:rPr lang="en-US" altLang="nl-NL" sz="2400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Specialisten van vermogenslevering</a:t>
            </a: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1">
            <a:extLst>
              <a:ext uri="{FF2B5EF4-FFF2-40B4-BE49-F238E27FC236}">
                <a16:creationId xmlns:a16="http://schemas.microsoft.com/office/drawing/2014/main" id="{913EE692-C59E-4F11-BADA-793D0859BC9E}"/>
              </a:ext>
            </a:extLst>
          </p:cNvPr>
          <p:cNvSpPr>
            <a:spLocks/>
          </p:cNvSpPr>
          <p:nvPr/>
        </p:nvSpPr>
        <p:spPr bwMode="auto">
          <a:xfrm>
            <a:off x="165100" y="133350"/>
            <a:ext cx="9650413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1pPr>
            <a:lvl2pPr marL="742950" indent="-28575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2pPr>
            <a:lvl3pPr marL="11430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3pPr>
            <a:lvl4pPr marL="16002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4pPr>
            <a:lvl5pPr marL="20574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9pPr>
          </a:lstStyle>
          <a:p>
            <a:pPr algn="l" eaLnBrk="1" hangingPunct="1"/>
            <a:r>
              <a:rPr lang="en-US" altLang="nl-NL" sz="2400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Attractors op intramusculair gebied </a:t>
            </a:r>
            <a:r>
              <a:rPr lang="en-US" altLang="nl-NL"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M. Iliospas en M. Gluteus maximus</a:t>
            </a:r>
          </a:p>
        </p:txBody>
      </p:sp>
      <p:pic>
        <p:nvPicPr>
          <p:cNvPr id="26627" name="Picture 2">
            <a:extLst>
              <a:ext uri="{FF2B5EF4-FFF2-40B4-BE49-F238E27FC236}">
                <a16:creationId xmlns:a16="http://schemas.microsoft.com/office/drawing/2014/main" id="{9B9CADAD-7542-49DF-8C38-2B91274B75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8900" y="1789113"/>
            <a:ext cx="3822700" cy="555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8" name="Rectangle 3">
            <a:extLst>
              <a:ext uri="{FF2B5EF4-FFF2-40B4-BE49-F238E27FC236}">
                <a16:creationId xmlns:a16="http://schemas.microsoft.com/office/drawing/2014/main" id="{0CC764E5-EFD5-43C0-94FF-B8E370067789}"/>
              </a:ext>
            </a:extLst>
          </p:cNvPr>
          <p:cNvSpPr>
            <a:spLocks/>
          </p:cNvSpPr>
          <p:nvPr/>
        </p:nvSpPr>
        <p:spPr bwMode="auto">
          <a:xfrm>
            <a:off x="9436100" y="2374900"/>
            <a:ext cx="2971800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1pPr>
            <a:lvl2pPr marL="742950" indent="-28575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2pPr>
            <a:lvl3pPr marL="11430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3pPr>
            <a:lvl4pPr marL="16002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4pPr>
            <a:lvl5pPr marL="20574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9pPr>
          </a:lstStyle>
          <a:p>
            <a:pPr algn="l" eaLnBrk="1" hangingPunct="1"/>
            <a:r>
              <a:rPr lang="en-US" altLang="nl-NL"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M. Gluteus maximus vermogenslevering</a:t>
            </a:r>
          </a:p>
        </p:txBody>
      </p:sp>
      <p:pic>
        <p:nvPicPr>
          <p:cNvPr id="26629" name="Picture 4">
            <a:extLst>
              <a:ext uri="{FF2B5EF4-FFF2-40B4-BE49-F238E27FC236}">
                <a16:creationId xmlns:a16="http://schemas.microsoft.com/office/drawing/2014/main" id="{CF76148E-E6B7-47BB-BAED-9DBFC41278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6413" y="1117600"/>
            <a:ext cx="4776787" cy="435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0" name="Picture 5">
            <a:extLst>
              <a:ext uri="{FF2B5EF4-FFF2-40B4-BE49-F238E27FC236}">
                <a16:creationId xmlns:a16="http://schemas.microsoft.com/office/drawing/2014/main" id="{57338856-7BAA-4751-A0EE-2086A620DF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1400" y="5803900"/>
            <a:ext cx="3494088" cy="364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1" name="Line 6">
            <a:extLst>
              <a:ext uri="{FF2B5EF4-FFF2-40B4-BE49-F238E27FC236}">
                <a16:creationId xmlns:a16="http://schemas.microsoft.com/office/drawing/2014/main" id="{8E0A5200-489C-4654-9FB9-2EBD22AE433D}"/>
              </a:ext>
            </a:extLst>
          </p:cNvPr>
          <p:cNvSpPr>
            <a:spLocks noChangeShapeType="1"/>
          </p:cNvSpPr>
          <p:nvPr/>
        </p:nvSpPr>
        <p:spPr bwMode="auto">
          <a:xfrm>
            <a:off x="6538913" y="5283200"/>
            <a:ext cx="0" cy="4579938"/>
          </a:xfrm>
          <a:prstGeom prst="line">
            <a:avLst/>
          </a:prstGeom>
          <a:noFill/>
          <a:ln w="25400">
            <a:solidFill>
              <a:srgbClr val="F30E06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nl-NL"/>
          </a:p>
        </p:txBody>
      </p:sp>
      <p:sp>
        <p:nvSpPr>
          <p:cNvPr id="26632" name="Rectangle 7">
            <a:extLst>
              <a:ext uri="{FF2B5EF4-FFF2-40B4-BE49-F238E27FC236}">
                <a16:creationId xmlns:a16="http://schemas.microsoft.com/office/drawing/2014/main" id="{BEF50D6E-290C-4A47-A0F2-3E1457D9C7CD}"/>
              </a:ext>
            </a:extLst>
          </p:cNvPr>
          <p:cNvSpPr>
            <a:spLocks/>
          </p:cNvSpPr>
          <p:nvPr/>
        </p:nvSpPr>
        <p:spPr bwMode="auto">
          <a:xfrm>
            <a:off x="1587500" y="7874000"/>
            <a:ext cx="2971800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1pPr>
            <a:lvl2pPr marL="742950" indent="-28575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2pPr>
            <a:lvl3pPr marL="11430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3pPr>
            <a:lvl4pPr marL="16002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4pPr>
            <a:lvl5pPr marL="20574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9pPr>
          </a:lstStyle>
          <a:p>
            <a:pPr algn="l" eaLnBrk="1" hangingPunct="1"/>
            <a:r>
              <a:rPr lang="en-US" altLang="nl-NL"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bi-articulaire spieren</a:t>
            </a:r>
          </a:p>
          <a:p>
            <a:pPr algn="l" eaLnBrk="1" hangingPunct="1"/>
            <a:r>
              <a:rPr lang="en-US" altLang="nl-NL"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isometrie</a:t>
            </a:r>
          </a:p>
        </p:txBody>
      </p:sp>
      <p:sp>
        <p:nvSpPr>
          <p:cNvPr id="26633" name="Freeform 8">
            <a:extLst>
              <a:ext uri="{FF2B5EF4-FFF2-40B4-BE49-F238E27FC236}">
                <a16:creationId xmlns:a16="http://schemas.microsoft.com/office/drawing/2014/main" id="{FF48AF50-1310-42C5-BE64-0FD46EF9CEFE}"/>
              </a:ext>
            </a:extLst>
          </p:cNvPr>
          <p:cNvSpPr>
            <a:spLocks/>
          </p:cNvSpPr>
          <p:nvPr/>
        </p:nvSpPr>
        <p:spPr bwMode="auto">
          <a:xfrm>
            <a:off x="2501900" y="3738563"/>
            <a:ext cx="2844800" cy="896937"/>
          </a:xfrm>
          <a:custGeom>
            <a:avLst/>
            <a:gdLst>
              <a:gd name="T0" fmla="*/ 2844800 w 21600"/>
              <a:gd name="T1" fmla="*/ 163767 h 18627"/>
              <a:gd name="T2" fmla="*/ 0 w 21600"/>
              <a:gd name="T3" fmla="*/ 1040094 h 18627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21600" h="18627">
                <a:moveTo>
                  <a:pt x="21600" y="428"/>
                </a:moveTo>
                <a:cubicBezTo>
                  <a:pt x="15001" y="-2973"/>
                  <a:pt x="6145" y="14916"/>
                  <a:pt x="0" y="18627"/>
                </a:cubicBezTo>
              </a:path>
            </a:pathLst>
          </a:custGeom>
          <a:noFill/>
          <a:ln w="38100" cap="flat">
            <a:solidFill>
              <a:schemeClr val="tx1"/>
            </a:solidFill>
            <a:prstDash val="solid"/>
            <a:miter lim="800000"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nl-NL"/>
          </a:p>
        </p:txBody>
      </p:sp>
      <p:sp>
        <p:nvSpPr>
          <p:cNvPr id="26634" name="Freeform 9">
            <a:extLst>
              <a:ext uri="{FF2B5EF4-FFF2-40B4-BE49-F238E27FC236}">
                <a16:creationId xmlns:a16="http://schemas.microsoft.com/office/drawing/2014/main" id="{22961A82-562A-43DA-B238-128AC24056FF}"/>
              </a:ext>
            </a:extLst>
          </p:cNvPr>
          <p:cNvSpPr>
            <a:spLocks/>
          </p:cNvSpPr>
          <p:nvPr/>
        </p:nvSpPr>
        <p:spPr bwMode="auto">
          <a:xfrm>
            <a:off x="2527300" y="5227638"/>
            <a:ext cx="4000500" cy="552450"/>
          </a:xfrm>
          <a:custGeom>
            <a:avLst/>
            <a:gdLst>
              <a:gd name="T0" fmla="*/ 4000500 w 21600"/>
              <a:gd name="T1" fmla="*/ 604383 h 18233"/>
              <a:gd name="T2" fmla="*/ 0 w 21600"/>
              <a:gd name="T3" fmla="*/ 58326 h 18233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21600" h="18233">
                <a:moveTo>
                  <a:pt x="21600" y="18143"/>
                </a:moveTo>
                <a:cubicBezTo>
                  <a:pt x="15136" y="19796"/>
                  <a:pt x="4760" y="-1804"/>
                  <a:pt x="0" y="121"/>
                </a:cubicBezTo>
              </a:path>
            </a:pathLst>
          </a:custGeom>
          <a:noFill/>
          <a:ln w="38100" cap="flat">
            <a:solidFill>
              <a:schemeClr val="tx1"/>
            </a:solidFill>
            <a:prstDash val="solid"/>
            <a:miter lim="800000"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nl-NL"/>
          </a:p>
        </p:txBody>
      </p:sp>
      <p:sp>
        <p:nvSpPr>
          <p:cNvPr id="26635" name="Freeform 10">
            <a:extLst>
              <a:ext uri="{FF2B5EF4-FFF2-40B4-BE49-F238E27FC236}">
                <a16:creationId xmlns:a16="http://schemas.microsoft.com/office/drawing/2014/main" id="{9608695A-8788-4B3F-B399-8841208CE9F2}"/>
              </a:ext>
            </a:extLst>
          </p:cNvPr>
          <p:cNvSpPr>
            <a:spLocks/>
          </p:cNvSpPr>
          <p:nvPr/>
        </p:nvSpPr>
        <p:spPr bwMode="auto">
          <a:xfrm>
            <a:off x="944563" y="5434013"/>
            <a:ext cx="5583237" cy="604837"/>
          </a:xfrm>
          <a:custGeom>
            <a:avLst/>
            <a:gdLst>
              <a:gd name="T0" fmla="*/ 5583237 w 16286"/>
              <a:gd name="T1" fmla="*/ 373894 h 12524"/>
              <a:gd name="T2" fmla="*/ 552633 w 16286"/>
              <a:gd name="T3" fmla="*/ 0 h 12524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16286" h="12524">
                <a:moveTo>
                  <a:pt x="16286" y="7742"/>
                </a:moveTo>
                <a:cubicBezTo>
                  <a:pt x="12057" y="8971"/>
                  <a:pt x="-5314" y="21600"/>
                  <a:pt x="1612" y="0"/>
                </a:cubicBezTo>
              </a:path>
            </a:pathLst>
          </a:custGeom>
          <a:noFill/>
          <a:ln w="38100" cap="flat">
            <a:solidFill>
              <a:schemeClr val="tx1"/>
            </a:solidFill>
            <a:prstDash val="solid"/>
            <a:miter lim="800000"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nl-NL"/>
          </a:p>
        </p:txBody>
      </p:sp>
      <p:sp>
        <p:nvSpPr>
          <p:cNvPr id="26636" name="Freeform 11">
            <a:extLst>
              <a:ext uri="{FF2B5EF4-FFF2-40B4-BE49-F238E27FC236}">
                <a16:creationId xmlns:a16="http://schemas.microsoft.com/office/drawing/2014/main" id="{F77C441F-2F66-438B-B275-176BA8DDCA79}"/>
              </a:ext>
            </a:extLst>
          </p:cNvPr>
          <p:cNvSpPr>
            <a:spLocks/>
          </p:cNvSpPr>
          <p:nvPr/>
        </p:nvSpPr>
        <p:spPr bwMode="auto">
          <a:xfrm>
            <a:off x="2514600" y="5697538"/>
            <a:ext cx="4013200" cy="130175"/>
          </a:xfrm>
          <a:custGeom>
            <a:avLst/>
            <a:gdLst>
              <a:gd name="T0" fmla="*/ 4013200 w 21600"/>
              <a:gd name="T1" fmla="*/ 192524 h 11575"/>
              <a:gd name="T2" fmla="*/ 0 w 21600"/>
              <a:gd name="T3" fmla="*/ 242918 h 11575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21600" h="11575">
                <a:moveTo>
                  <a:pt x="21600" y="7094"/>
                </a:moveTo>
                <a:cubicBezTo>
                  <a:pt x="10513" y="4792"/>
                  <a:pt x="5124" y="-10025"/>
                  <a:pt x="0" y="11575"/>
                </a:cubicBezTo>
              </a:path>
            </a:pathLst>
          </a:custGeom>
          <a:noFill/>
          <a:ln w="38100" cap="flat">
            <a:solidFill>
              <a:schemeClr val="tx1"/>
            </a:solidFill>
            <a:prstDash val="solid"/>
            <a:miter lim="800000"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nl-NL"/>
          </a:p>
        </p:txBody>
      </p:sp>
      <p:pic>
        <p:nvPicPr>
          <p:cNvPr id="26637" name="Picture 12">
            <a:extLst>
              <a:ext uri="{FF2B5EF4-FFF2-40B4-BE49-F238E27FC236}">
                <a16:creationId xmlns:a16="http://schemas.microsoft.com/office/drawing/2014/main" id="{28873C04-9019-4A8C-9853-D3CF4B0A73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2825" y="5657850"/>
            <a:ext cx="4064000" cy="383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1">
            <a:extLst>
              <a:ext uri="{FF2B5EF4-FFF2-40B4-BE49-F238E27FC236}">
                <a16:creationId xmlns:a16="http://schemas.microsoft.com/office/drawing/2014/main" id="{F19E9539-0A8C-4302-8058-AFE129A99405}"/>
              </a:ext>
            </a:extLst>
          </p:cNvPr>
          <p:cNvSpPr>
            <a:spLocks/>
          </p:cNvSpPr>
          <p:nvPr/>
        </p:nvSpPr>
        <p:spPr bwMode="auto">
          <a:xfrm>
            <a:off x="165100" y="133350"/>
            <a:ext cx="6026150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1pPr>
            <a:lvl2pPr marL="742950" indent="-28575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2pPr>
            <a:lvl3pPr marL="11430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3pPr>
            <a:lvl4pPr marL="16002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4pPr>
            <a:lvl5pPr marL="20574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9pPr>
          </a:lstStyle>
          <a:p>
            <a:pPr algn="l" eaLnBrk="1" hangingPunct="1"/>
            <a:r>
              <a:rPr lang="en-US" altLang="nl-NL" sz="2400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Attractors op intermusculair gebied </a:t>
            </a:r>
            <a:r>
              <a:rPr lang="en-US" altLang="nl-NL"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de romp</a:t>
            </a:r>
          </a:p>
        </p:txBody>
      </p:sp>
      <p:pic>
        <p:nvPicPr>
          <p:cNvPr id="27651" name="Picture 2">
            <a:extLst>
              <a:ext uri="{FF2B5EF4-FFF2-40B4-BE49-F238E27FC236}">
                <a16:creationId xmlns:a16="http://schemas.microsoft.com/office/drawing/2014/main" id="{04C00524-D4B4-4A32-BE34-2B34B116A1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900" y="1219200"/>
            <a:ext cx="4279900" cy="641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2" name="Rectangle 3">
            <a:extLst>
              <a:ext uri="{FF2B5EF4-FFF2-40B4-BE49-F238E27FC236}">
                <a16:creationId xmlns:a16="http://schemas.microsoft.com/office/drawing/2014/main" id="{040071D2-177C-49D7-992D-D274956C318D}"/>
              </a:ext>
            </a:extLst>
          </p:cNvPr>
          <p:cNvSpPr>
            <a:spLocks/>
          </p:cNvSpPr>
          <p:nvPr/>
        </p:nvSpPr>
        <p:spPr bwMode="auto">
          <a:xfrm>
            <a:off x="393700" y="7918450"/>
            <a:ext cx="6032500" cy="115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1pPr>
            <a:lvl2pPr marL="742950" indent="-28575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2pPr>
            <a:lvl3pPr marL="11430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3pPr>
            <a:lvl4pPr marL="16002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4pPr>
            <a:lvl5pPr marL="20574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9pPr>
          </a:lstStyle>
          <a:p>
            <a:pPr algn="l" eaLnBrk="1" hangingPunct="1"/>
            <a:r>
              <a:rPr lang="en-US" altLang="nl-NL" sz="2400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Basisoefening voor core stability door middel van cocontracties van alle spieren die invloed hebben op de wervelkolom</a:t>
            </a:r>
            <a:r>
              <a:rPr lang="en-US" altLang="nl-NL" sz="1200">
                <a:solidFill>
                  <a:schemeClr val="tx1"/>
                </a:solidFill>
                <a:latin typeface="Cambria Italic" panose="020405030504060A0204" pitchFamily="18" charset="0"/>
                <a:sym typeface="Cambria Italic" panose="020405030504060A0204" pitchFamily="18" charset="0"/>
              </a:rPr>
              <a:t> </a:t>
            </a:r>
          </a:p>
        </p:txBody>
      </p:sp>
      <p:sp>
        <p:nvSpPr>
          <p:cNvPr id="27653" name="Line 4">
            <a:extLst>
              <a:ext uri="{FF2B5EF4-FFF2-40B4-BE49-F238E27FC236}">
                <a16:creationId xmlns:a16="http://schemas.microsoft.com/office/drawing/2014/main" id="{81431E7E-B373-4BA0-B29A-EC7367B3DAEF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548188" y="1287463"/>
            <a:ext cx="700087" cy="604837"/>
          </a:xfrm>
          <a:prstGeom prst="line">
            <a:avLst/>
          </a:prstGeom>
          <a:noFill/>
          <a:ln w="101600">
            <a:solidFill>
              <a:srgbClr val="4B07FF"/>
            </a:solidFill>
            <a:miter lim="800000"/>
            <a:headEnd type="stealth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nl-NL"/>
          </a:p>
        </p:txBody>
      </p:sp>
      <p:sp>
        <p:nvSpPr>
          <p:cNvPr id="27654" name="Freeform 5">
            <a:extLst>
              <a:ext uri="{FF2B5EF4-FFF2-40B4-BE49-F238E27FC236}">
                <a16:creationId xmlns:a16="http://schemas.microsoft.com/office/drawing/2014/main" id="{D28655B7-EE85-4483-A138-1F78744153A8}"/>
              </a:ext>
            </a:extLst>
          </p:cNvPr>
          <p:cNvSpPr>
            <a:spLocks/>
          </p:cNvSpPr>
          <p:nvPr/>
        </p:nvSpPr>
        <p:spPr bwMode="auto">
          <a:xfrm>
            <a:off x="1117600" y="2641600"/>
            <a:ext cx="889000" cy="800100"/>
          </a:xfrm>
          <a:custGeom>
            <a:avLst/>
            <a:gdLst>
              <a:gd name="T0" fmla="*/ 0 w 21600"/>
              <a:gd name="T1" fmla="*/ 0 h 21600"/>
              <a:gd name="T2" fmla="*/ 889000 w 21600"/>
              <a:gd name="T3" fmla="*/ 800100 h 21600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21600" h="21600">
                <a:moveTo>
                  <a:pt x="0" y="0"/>
                </a:moveTo>
                <a:cubicBezTo>
                  <a:pt x="1448" y="13446"/>
                  <a:pt x="17356" y="18688"/>
                  <a:pt x="21600" y="21600"/>
                </a:cubicBezTo>
              </a:path>
            </a:pathLst>
          </a:custGeom>
          <a:noFill/>
          <a:ln w="38100" cap="flat">
            <a:solidFill>
              <a:schemeClr val="tx1"/>
            </a:solidFill>
            <a:prstDash val="solid"/>
            <a:miter lim="800000"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nl-NL"/>
          </a:p>
        </p:txBody>
      </p:sp>
      <p:sp>
        <p:nvSpPr>
          <p:cNvPr id="27655" name="Freeform 6">
            <a:extLst>
              <a:ext uri="{FF2B5EF4-FFF2-40B4-BE49-F238E27FC236}">
                <a16:creationId xmlns:a16="http://schemas.microsoft.com/office/drawing/2014/main" id="{3D313976-ED80-49BF-8B0C-AB243F25A277}"/>
              </a:ext>
            </a:extLst>
          </p:cNvPr>
          <p:cNvSpPr>
            <a:spLocks/>
          </p:cNvSpPr>
          <p:nvPr/>
        </p:nvSpPr>
        <p:spPr bwMode="auto">
          <a:xfrm>
            <a:off x="3441700" y="3543300"/>
            <a:ext cx="749300" cy="381000"/>
          </a:xfrm>
          <a:custGeom>
            <a:avLst/>
            <a:gdLst>
              <a:gd name="T0" fmla="*/ 749300 w 21600"/>
              <a:gd name="T1" fmla="*/ 0 h 21600"/>
              <a:gd name="T2" fmla="*/ 0 w 21600"/>
              <a:gd name="T3" fmla="*/ 381000 h 21600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21600" h="21600">
                <a:moveTo>
                  <a:pt x="21600" y="0"/>
                </a:moveTo>
                <a:cubicBezTo>
                  <a:pt x="9640" y="18804"/>
                  <a:pt x="3768" y="19955"/>
                  <a:pt x="0" y="21600"/>
                </a:cubicBezTo>
              </a:path>
            </a:pathLst>
          </a:custGeom>
          <a:noFill/>
          <a:ln w="38100" cap="flat">
            <a:solidFill>
              <a:schemeClr val="tx1"/>
            </a:solidFill>
            <a:prstDash val="solid"/>
            <a:miter lim="800000"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nl-NL"/>
          </a:p>
        </p:txBody>
      </p:sp>
      <p:sp>
        <p:nvSpPr>
          <p:cNvPr id="27656" name="Freeform 7">
            <a:extLst>
              <a:ext uri="{FF2B5EF4-FFF2-40B4-BE49-F238E27FC236}">
                <a16:creationId xmlns:a16="http://schemas.microsoft.com/office/drawing/2014/main" id="{24385124-D60C-4FAC-A544-F4A46D58C46A}"/>
              </a:ext>
            </a:extLst>
          </p:cNvPr>
          <p:cNvSpPr>
            <a:spLocks/>
          </p:cNvSpPr>
          <p:nvPr/>
        </p:nvSpPr>
        <p:spPr bwMode="auto">
          <a:xfrm>
            <a:off x="1244600" y="4114800"/>
            <a:ext cx="1104900" cy="169863"/>
          </a:xfrm>
          <a:custGeom>
            <a:avLst/>
            <a:gdLst>
              <a:gd name="T0" fmla="*/ 0 w 21600"/>
              <a:gd name="T1" fmla="*/ 164303 h 19583"/>
              <a:gd name="T2" fmla="*/ 1104900 w 21600"/>
              <a:gd name="T3" fmla="*/ 0 h 19583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21600" h="19583">
                <a:moveTo>
                  <a:pt x="0" y="18942"/>
                </a:moveTo>
                <a:cubicBezTo>
                  <a:pt x="7601" y="21600"/>
                  <a:pt x="18418" y="16130"/>
                  <a:pt x="21600" y="0"/>
                </a:cubicBezTo>
              </a:path>
            </a:pathLst>
          </a:custGeom>
          <a:noFill/>
          <a:ln w="38100" cap="flat">
            <a:solidFill>
              <a:schemeClr val="tx1"/>
            </a:solidFill>
            <a:prstDash val="solid"/>
            <a:miter lim="800000"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nl-NL"/>
          </a:p>
        </p:txBody>
      </p:sp>
      <p:sp>
        <p:nvSpPr>
          <p:cNvPr id="27657" name="Freeform 8">
            <a:extLst>
              <a:ext uri="{FF2B5EF4-FFF2-40B4-BE49-F238E27FC236}">
                <a16:creationId xmlns:a16="http://schemas.microsoft.com/office/drawing/2014/main" id="{D16BD4AE-5E21-4BA6-B52B-8C8051463D26}"/>
              </a:ext>
            </a:extLst>
          </p:cNvPr>
          <p:cNvSpPr>
            <a:spLocks/>
          </p:cNvSpPr>
          <p:nvPr/>
        </p:nvSpPr>
        <p:spPr bwMode="auto">
          <a:xfrm>
            <a:off x="1778000" y="2324100"/>
            <a:ext cx="431800" cy="711200"/>
          </a:xfrm>
          <a:custGeom>
            <a:avLst/>
            <a:gdLst>
              <a:gd name="T0" fmla="*/ 0 w 21600"/>
              <a:gd name="T1" fmla="*/ 0 h 21600"/>
              <a:gd name="T2" fmla="*/ 431800 w 21600"/>
              <a:gd name="T3" fmla="*/ 711200 h 21600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21600" h="21600">
                <a:moveTo>
                  <a:pt x="0" y="0"/>
                </a:moveTo>
                <a:cubicBezTo>
                  <a:pt x="17838" y="11371"/>
                  <a:pt x="18821" y="17216"/>
                  <a:pt x="21600" y="21600"/>
                </a:cubicBezTo>
              </a:path>
            </a:pathLst>
          </a:custGeom>
          <a:noFill/>
          <a:ln w="38100" cap="flat">
            <a:solidFill>
              <a:schemeClr val="tx1"/>
            </a:solidFill>
            <a:prstDash val="solid"/>
            <a:miter lim="800000"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nl-NL"/>
          </a:p>
        </p:txBody>
      </p:sp>
      <p:pic>
        <p:nvPicPr>
          <p:cNvPr id="27658" name="Picture 9">
            <a:extLst>
              <a:ext uri="{FF2B5EF4-FFF2-40B4-BE49-F238E27FC236}">
                <a16:creationId xmlns:a16="http://schemas.microsoft.com/office/drawing/2014/main" id="{2FD808E2-FAAC-439C-9C36-E664C7F884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2100" y="1365250"/>
            <a:ext cx="2844800" cy="567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9" name="Freeform 10">
            <a:extLst>
              <a:ext uri="{FF2B5EF4-FFF2-40B4-BE49-F238E27FC236}">
                <a16:creationId xmlns:a16="http://schemas.microsoft.com/office/drawing/2014/main" id="{F4F694E2-E5C4-4780-86A4-E05B7142EF71}"/>
              </a:ext>
            </a:extLst>
          </p:cNvPr>
          <p:cNvSpPr>
            <a:spLocks/>
          </p:cNvSpPr>
          <p:nvPr/>
        </p:nvSpPr>
        <p:spPr bwMode="auto">
          <a:xfrm>
            <a:off x="10541000" y="4927600"/>
            <a:ext cx="749300" cy="381000"/>
          </a:xfrm>
          <a:custGeom>
            <a:avLst/>
            <a:gdLst>
              <a:gd name="T0" fmla="*/ 749300 w 21600"/>
              <a:gd name="T1" fmla="*/ 0 h 21600"/>
              <a:gd name="T2" fmla="*/ 0 w 21600"/>
              <a:gd name="T3" fmla="*/ 381000 h 21600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21600" h="21600">
                <a:moveTo>
                  <a:pt x="21600" y="0"/>
                </a:moveTo>
                <a:cubicBezTo>
                  <a:pt x="9640" y="18804"/>
                  <a:pt x="3768" y="19955"/>
                  <a:pt x="0" y="21600"/>
                </a:cubicBezTo>
              </a:path>
            </a:pathLst>
          </a:custGeom>
          <a:noFill/>
          <a:ln w="38100" cap="flat">
            <a:solidFill>
              <a:schemeClr val="tx1"/>
            </a:solidFill>
            <a:prstDash val="solid"/>
            <a:miter lim="800000"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nl-NL"/>
          </a:p>
        </p:txBody>
      </p:sp>
      <p:sp>
        <p:nvSpPr>
          <p:cNvPr id="27660" name="Freeform 11">
            <a:extLst>
              <a:ext uri="{FF2B5EF4-FFF2-40B4-BE49-F238E27FC236}">
                <a16:creationId xmlns:a16="http://schemas.microsoft.com/office/drawing/2014/main" id="{DDAEDAFE-ED7E-483E-904E-8879C8413A19}"/>
              </a:ext>
            </a:extLst>
          </p:cNvPr>
          <p:cNvSpPr>
            <a:spLocks/>
          </p:cNvSpPr>
          <p:nvPr/>
        </p:nvSpPr>
        <p:spPr bwMode="auto">
          <a:xfrm flipH="1">
            <a:off x="8799513" y="3849688"/>
            <a:ext cx="600075" cy="701675"/>
          </a:xfrm>
          <a:custGeom>
            <a:avLst/>
            <a:gdLst>
              <a:gd name="T0" fmla="*/ 600075 w 21600"/>
              <a:gd name="T1" fmla="*/ 0 h 21600"/>
              <a:gd name="T2" fmla="*/ 0 w 21600"/>
              <a:gd name="T3" fmla="*/ 701675 h 21600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21600" h="21600">
                <a:moveTo>
                  <a:pt x="21600" y="0"/>
                </a:moveTo>
                <a:cubicBezTo>
                  <a:pt x="11843" y="15565"/>
                  <a:pt x="4785" y="18256"/>
                  <a:pt x="0" y="21600"/>
                </a:cubicBezTo>
              </a:path>
            </a:pathLst>
          </a:custGeom>
          <a:noFill/>
          <a:ln w="38100" cap="flat">
            <a:solidFill>
              <a:schemeClr val="tx1"/>
            </a:solidFill>
            <a:prstDash val="solid"/>
            <a:miter lim="800000"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nl-NL"/>
          </a:p>
        </p:txBody>
      </p:sp>
      <p:sp>
        <p:nvSpPr>
          <p:cNvPr id="27661" name="Rectangle 12">
            <a:extLst>
              <a:ext uri="{FF2B5EF4-FFF2-40B4-BE49-F238E27FC236}">
                <a16:creationId xmlns:a16="http://schemas.microsoft.com/office/drawing/2014/main" id="{E2826E79-3D43-466F-9CFA-7C8D518976D4}"/>
              </a:ext>
            </a:extLst>
          </p:cNvPr>
          <p:cNvSpPr>
            <a:spLocks/>
          </p:cNvSpPr>
          <p:nvPr/>
        </p:nvSpPr>
        <p:spPr bwMode="auto">
          <a:xfrm>
            <a:off x="7404100" y="8007350"/>
            <a:ext cx="3857625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1pPr>
            <a:lvl2pPr marL="742950" indent="-28575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2pPr>
            <a:lvl3pPr marL="11430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3pPr>
            <a:lvl4pPr marL="16002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4pPr>
            <a:lvl5pPr marL="20574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9pPr>
          </a:lstStyle>
          <a:p>
            <a:pPr algn="l" eaLnBrk="1" hangingPunct="1"/>
            <a:r>
              <a:rPr lang="en-US" altLang="nl-NL" sz="2400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Cocontracties rond de heup</a:t>
            </a: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1">
            <a:extLst>
              <a:ext uri="{FF2B5EF4-FFF2-40B4-BE49-F238E27FC236}">
                <a16:creationId xmlns:a16="http://schemas.microsoft.com/office/drawing/2014/main" id="{170E9BC2-AC46-4EDE-A0AF-CB4A888CC11A}"/>
              </a:ext>
            </a:extLst>
          </p:cNvPr>
          <p:cNvSpPr>
            <a:spLocks/>
          </p:cNvSpPr>
          <p:nvPr/>
        </p:nvSpPr>
        <p:spPr bwMode="auto">
          <a:xfrm>
            <a:off x="165100" y="133350"/>
            <a:ext cx="8228013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1pPr>
            <a:lvl2pPr marL="742950" indent="-28575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2pPr>
            <a:lvl3pPr marL="11430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3pPr>
            <a:lvl4pPr marL="16002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4pPr>
            <a:lvl5pPr marL="20574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9pPr>
          </a:lstStyle>
          <a:p>
            <a:pPr algn="l" eaLnBrk="1" hangingPunct="1"/>
            <a:r>
              <a:rPr lang="en-US" altLang="nl-NL" sz="2400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Attractors op intermusculair gebied </a:t>
            </a:r>
            <a:r>
              <a:rPr lang="en-US" altLang="nl-NL"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Proximo - distaalwerking</a:t>
            </a:r>
          </a:p>
        </p:txBody>
      </p:sp>
      <p:pic>
        <p:nvPicPr>
          <p:cNvPr id="28675" name="Picture 2">
            <a:extLst>
              <a:ext uri="{FF2B5EF4-FFF2-40B4-BE49-F238E27FC236}">
                <a16:creationId xmlns:a16="http://schemas.microsoft.com/office/drawing/2014/main" id="{7F500C1F-4C08-4EB5-A7EA-0F23804561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622300"/>
            <a:ext cx="6426200" cy="459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6" name="Rectangle 3">
            <a:extLst>
              <a:ext uri="{FF2B5EF4-FFF2-40B4-BE49-F238E27FC236}">
                <a16:creationId xmlns:a16="http://schemas.microsoft.com/office/drawing/2014/main" id="{837B10D1-DE33-4029-98DC-B88A53864576}"/>
              </a:ext>
            </a:extLst>
          </p:cNvPr>
          <p:cNvSpPr>
            <a:spLocks/>
          </p:cNvSpPr>
          <p:nvPr/>
        </p:nvSpPr>
        <p:spPr bwMode="auto">
          <a:xfrm>
            <a:off x="812800" y="8851900"/>
            <a:ext cx="11787188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1pPr>
            <a:lvl2pPr marL="742950" indent="-28575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2pPr>
            <a:lvl3pPr marL="11430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3pPr>
            <a:lvl4pPr marL="16002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4pPr>
            <a:lvl5pPr marL="20574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9pPr>
          </a:lstStyle>
          <a:p>
            <a:pPr algn="l" eaLnBrk="1" hangingPunct="1"/>
            <a:r>
              <a:rPr lang="en-US" altLang="nl-NL" sz="2400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Eerst strekt de heup, dan gaat ook de knie strekken en tenslotte strek de enkel (rood). </a:t>
            </a:r>
          </a:p>
          <a:p>
            <a:pPr algn="l" eaLnBrk="1" hangingPunct="1"/>
            <a:r>
              <a:rPr lang="en-US" altLang="nl-NL" sz="2400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Op het einde van de afzet stopt het energietransport.</a:t>
            </a:r>
          </a:p>
        </p:txBody>
      </p:sp>
      <p:pic>
        <p:nvPicPr>
          <p:cNvPr id="28677" name="Picture 4">
            <a:extLst>
              <a:ext uri="{FF2B5EF4-FFF2-40B4-BE49-F238E27FC236}">
                <a16:creationId xmlns:a16="http://schemas.microsoft.com/office/drawing/2014/main" id="{8A3344A9-3870-4ED0-A47A-D6A3BFE52E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4300" y="5422900"/>
            <a:ext cx="10231438" cy="339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1">
            <a:extLst>
              <a:ext uri="{FF2B5EF4-FFF2-40B4-BE49-F238E27FC236}">
                <a16:creationId xmlns:a16="http://schemas.microsoft.com/office/drawing/2014/main" id="{BF94CD3B-7CC4-4378-9978-0CEDF05226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" y="2327275"/>
            <a:ext cx="12812713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9" name="Rectangle 2">
            <a:extLst>
              <a:ext uri="{FF2B5EF4-FFF2-40B4-BE49-F238E27FC236}">
                <a16:creationId xmlns:a16="http://schemas.microsoft.com/office/drawing/2014/main" id="{53F5586C-EEF1-4197-B6F4-391B4EF359E5}"/>
              </a:ext>
            </a:extLst>
          </p:cNvPr>
          <p:cNvSpPr>
            <a:spLocks/>
          </p:cNvSpPr>
          <p:nvPr/>
        </p:nvSpPr>
        <p:spPr bwMode="auto">
          <a:xfrm>
            <a:off x="165100" y="133350"/>
            <a:ext cx="8143875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1pPr>
            <a:lvl2pPr marL="742950" indent="-28575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2pPr>
            <a:lvl3pPr marL="11430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3pPr>
            <a:lvl4pPr marL="16002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4pPr>
            <a:lvl5pPr marL="20574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9pPr>
          </a:lstStyle>
          <a:p>
            <a:pPr algn="l" eaLnBrk="1" hangingPunct="1"/>
            <a:r>
              <a:rPr lang="en-US" altLang="nl-NL" sz="2400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Attractors op intermusculair gebied </a:t>
            </a:r>
            <a:r>
              <a:rPr lang="en-US" altLang="nl-NL"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Eindrotatie van de romp</a:t>
            </a:r>
          </a:p>
        </p:txBody>
      </p:sp>
      <p:sp>
        <p:nvSpPr>
          <p:cNvPr id="29700" name="Freeform 3">
            <a:extLst>
              <a:ext uri="{FF2B5EF4-FFF2-40B4-BE49-F238E27FC236}">
                <a16:creationId xmlns:a16="http://schemas.microsoft.com/office/drawing/2014/main" id="{2D38C7DD-45FA-4191-A3FF-35D83397A368}"/>
              </a:ext>
            </a:extLst>
          </p:cNvPr>
          <p:cNvSpPr>
            <a:spLocks/>
          </p:cNvSpPr>
          <p:nvPr/>
        </p:nvSpPr>
        <p:spPr bwMode="auto">
          <a:xfrm>
            <a:off x="10922000" y="5067300"/>
            <a:ext cx="842963" cy="1384300"/>
          </a:xfrm>
          <a:custGeom>
            <a:avLst/>
            <a:gdLst>
              <a:gd name="T0" fmla="*/ 12669 w 13241"/>
              <a:gd name="T1" fmla="*/ 1384300 h 21600"/>
              <a:gd name="T2" fmla="*/ 0 w 13241"/>
              <a:gd name="T3" fmla="*/ 0 h 21600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13241" h="21600">
                <a:moveTo>
                  <a:pt x="199" y="21600"/>
                </a:moveTo>
                <a:cubicBezTo>
                  <a:pt x="13166" y="21600"/>
                  <a:pt x="21600" y="775"/>
                  <a:pt x="0" y="0"/>
                </a:cubicBezTo>
              </a:path>
            </a:pathLst>
          </a:custGeom>
          <a:noFill/>
          <a:ln w="76200" cap="flat">
            <a:solidFill>
              <a:srgbClr val="FFFD10"/>
            </a:solidFill>
            <a:prstDash val="solid"/>
            <a:miter lim="800000"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nl-NL"/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1">
            <a:extLst>
              <a:ext uri="{FF2B5EF4-FFF2-40B4-BE49-F238E27FC236}">
                <a16:creationId xmlns:a16="http://schemas.microsoft.com/office/drawing/2014/main" id="{1CA82798-C965-480D-83B6-358E5BFB61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000" y="228600"/>
            <a:ext cx="6985000" cy="929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3" name="Rectangle 2">
            <a:extLst>
              <a:ext uri="{FF2B5EF4-FFF2-40B4-BE49-F238E27FC236}">
                <a16:creationId xmlns:a16="http://schemas.microsoft.com/office/drawing/2014/main" id="{7782C5C5-4154-4645-9B49-B946EBC7BC84}"/>
              </a:ext>
            </a:extLst>
          </p:cNvPr>
          <p:cNvSpPr>
            <a:spLocks/>
          </p:cNvSpPr>
          <p:nvPr/>
        </p:nvSpPr>
        <p:spPr bwMode="auto">
          <a:xfrm>
            <a:off x="139700" y="463550"/>
            <a:ext cx="4330700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1pPr>
            <a:lvl2pPr marL="742950" indent="-28575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2pPr>
            <a:lvl3pPr marL="11430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3pPr>
            <a:lvl4pPr marL="16002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4pPr>
            <a:lvl5pPr marL="20574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9pPr>
          </a:lstStyle>
          <a:p>
            <a:pPr algn="l" eaLnBrk="1" hangingPunct="1"/>
            <a:r>
              <a:rPr lang="en-US" altLang="nl-NL" sz="2400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Attractors in totaalbewegingen </a:t>
            </a:r>
            <a:r>
              <a:rPr lang="en-US" altLang="nl-NL"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Weegschaal - voorslaan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1">
            <a:extLst>
              <a:ext uri="{FF2B5EF4-FFF2-40B4-BE49-F238E27FC236}">
                <a16:creationId xmlns:a16="http://schemas.microsoft.com/office/drawing/2014/main" id="{09AFD14F-1832-4C8C-8589-11C37BDA98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3100" y="1409700"/>
            <a:ext cx="8212138" cy="474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Rectangle 2">
            <a:extLst>
              <a:ext uri="{FF2B5EF4-FFF2-40B4-BE49-F238E27FC236}">
                <a16:creationId xmlns:a16="http://schemas.microsoft.com/office/drawing/2014/main" id="{265835EB-D984-45DC-B64D-CF985CF77496}"/>
              </a:ext>
            </a:extLst>
          </p:cNvPr>
          <p:cNvSpPr>
            <a:spLocks/>
          </p:cNvSpPr>
          <p:nvPr/>
        </p:nvSpPr>
        <p:spPr bwMode="auto">
          <a:xfrm>
            <a:off x="2667000" y="6788150"/>
            <a:ext cx="7213600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1pPr>
            <a:lvl2pPr marL="742950" indent="-28575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2pPr>
            <a:lvl3pPr marL="11430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3pPr>
            <a:lvl4pPr marL="16002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4pPr>
            <a:lvl5pPr marL="20574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9pPr>
          </a:lstStyle>
          <a:p>
            <a:pPr algn="l" eaLnBrk="1" hangingPunct="1"/>
            <a:r>
              <a:rPr lang="en-US" altLang="nl-NL" sz="2400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De planning van een krachtblok op basis van het “delayed training effect” (Verchoshansky). 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1">
            <a:extLst>
              <a:ext uri="{FF2B5EF4-FFF2-40B4-BE49-F238E27FC236}">
                <a16:creationId xmlns:a16="http://schemas.microsoft.com/office/drawing/2014/main" id="{551CBE17-AEE7-4B6A-A4C3-F6564DC057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00" y="1993900"/>
            <a:ext cx="8054975" cy="544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Rectangle 2">
            <a:extLst>
              <a:ext uri="{FF2B5EF4-FFF2-40B4-BE49-F238E27FC236}">
                <a16:creationId xmlns:a16="http://schemas.microsoft.com/office/drawing/2014/main" id="{731FF18C-8B89-47D4-B344-58A79F0A45DB}"/>
              </a:ext>
            </a:extLst>
          </p:cNvPr>
          <p:cNvSpPr>
            <a:spLocks/>
          </p:cNvSpPr>
          <p:nvPr/>
        </p:nvSpPr>
        <p:spPr bwMode="auto">
          <a:xfrm>
            <a:off x="7594600" y="7677150"/>
            <a:ext cx="4876800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1pPr>
            <a:lvl2pPr marL="742950" indent="-28575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2pPr>
            <a:lvl3pPr marL="11430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3pPr>
            <a:lvl4pPr marL="16002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4pPr>
            <a:lvl5pPr marL="20574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9pPr>
          </a:lstStyle>
          <a:p>
            <a:pPr algn="l" eaLnBrk="1" hangingPunct="1"/>
            <a:r>
              <a:rPr lang="en-US" altLang="nl-NL"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De functionele krachttraining stelt het vraagstuk van de transfer centraal. Transfer is het werkelijke probleem is van de sportspecifieke krachttraining.</a:t>
            </a:r>
          </a:p>
        </p:txBody>
      </p:sp>
      <p:sp>
        <p:nvSpPr>
          <p:cNvPr id="16388" name="Rectangle 3">
            <a:extLst>
              <a:ext uri="{FF2B5EF4-FFF2-40B4-BE49-F238E27FC236}">
                <a16:creationId xmlns:a16="http://schemas.microsoft.com/office/drawing/2014/main" id="{976E09EC-0E74-4570-806D-30D9FB32BB48}"/>
              </a:ext>
            </a:extLst>
          </p:cNvPr>
          <p:cNvSpPr>
            <a:spLocks/>
          </p:cNvSpPr>
          <p:nvPr/>
        </p:nvSpPr>
        <p:spPr bwMode="auto">
          <a:xfrm>
            <a:off x="393700" y="7677150"/>
            <a:ext cx="5295900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1pPr>
            <a:lvl2pPr marL="742950" indent="-28575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2pPr>
            <a:lvl3pPr marL="11430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3pPr>
            <a:lvl4pPr marL="16002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4pPr>
            <a:lvl5pPr marL="20574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9pPr>
          </a:lstStyle>
          <a:p>
            <a:pPr algn="l" eaLnBrk="1" hangingPunct="1"/>
            <a:r>
              <a:rPr lang="en-US" altLang="nl-NL" sz="2400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In de bodypart benadering staat het vergroten van de krachtwaarden centraal. De transfer wordt als een minder relevant of onoplosbaar vraagstuk gezien.</a:t>
            </a:r>
          </a:p>
        </p:txBody>
      </p:sp>
      <p:sp>
        <p:nvSpPr>
          <p:cNvPr id="16389" name="Rectangle 4">
            <a:extLst>
              <a:ext uri="{FF2B5EF4-FFF2-40B4-BE49-F238E27FC236}">
                <a16:creationId xmlns:a16="http://schemas.microsoft.com/office/drawing/2014/main" id="{FAD48686-6C6C-42AF-9B47-AD7768511005}"/>
              </a:ext>
            </a:extLst>
          </p:cNvPr>
          <p:cNvSpPr>
            <a:spLocks/>
          </p:cNvSpPr>
          <p:nvPr/>
        </p:nvSpPr>
        <p:spPr bwMode="auto">
          <a:xfrm>
            <a:off x="241300" y="514350"/>
            <a:ext cx="4762500" cy="115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1pPr>
            <a:lvl2pPr marL="742950" indent="-28575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2pPr>
            <a:lvl3pPr marL="11430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3pPr>
            <a:lvl4pPr marL="16002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4pPr>
            <a:lvl5pPr marL="20574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9pPr>
          </a:lstStyle>
          <a:p>
            <a:pPr algn="l" eaLnBrk="1" hangingPunct="1"/>
            <a:r>
              <a:rPr lang="en-US" altLang="nl-NL"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De bodypart benadering is gebaseerd op de wetten van de klassieke mechanica.</a:t>
            </a:r>
          </a:p>
        </p:txBody>
      </p:sp>
      <p:sp>
        <p:nvSpPr>
          <p:cNvPr id="16390" name="Rectangle 5">
            <a:extLst>
              <a:ext uri="{FF2B5EF4-FFF2-40B4-BE49-F238E27FC236}">
                <a16:creationId xmlns:a16="http://schemas.microsoft.com/office/drawing/2014/main" id="{9D4C98EB-87D1-421C-9632-F541400D8A23}"/>
              </a:ext>
            </a:extLst>
          </p:cNvPr>
          <p:cNvSpPr>
            <a:spLocks/>
          </p:cNvSpPr>
          <p:nvPr/>
        </p:nvSpPr>
        <p:spPr bwMode="auto">
          <a:xfrm>
            <a:off x="7924800" y="336550"/>
            <a:ext cx="4978400" cy="115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1pPr>
            <a:lvl2pPr marL="742950" indent="-28575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2pPr>
            <a:lvl3pPr marL="11430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3pPr>
            <a:lvl4pPr marL="16002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4pPr>
            <a:lvl5pPr marL="20574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9pPr>
          </a:lstStyle>
          <a:p>
            <a:pPr algn="l" eaLnBrk="1" hangingPunct="1"/>
            <a:r>
              <a:rPr lang="en-US" altLang="nl-NL"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De functionele krachttraining is gebaseerd op de wetmatigheden van motorisch leren</a:t>
            </a:r>
          </a:p>
        </p:txBody>
      </p:sp>
      <p:sp>
        <p:nvSpPr>
          <p:cNvPr id="16391" name="Freeform 6">
            <a:extLst>
              <a:ext uri="{FF2B5EF4-FFF2-40B4-BE49-F238E27FC236}">
                <a16:creationId xmlns:a16="http://schemas.microsoft.com/office/drawing/2014/main" id="{1D86AC4B-5226-4B5D-8F30-659E15CE2B45}"/>
              </a:ext>
            </a:extLst>
          </p:cNvPr>
          <p:cNvSpPr>
            <a:spLocks/>
          </p:cNvSpPr>
          <p:nvPr/>
        </p:nvSpPr>
        <p:spPr bwMode="auto">
          <a:xfrm>
            <a:off x="1219200" y="5395913"/>
            <a:ext cx="2311400" cy="2171700"/>
          </a:xfrm>
          <a:custGeom>
            <a:avLst/>
            <a:gdLst>
              <a:gd name="T0" fmla="*/ 0 w 21600"/>
              <a:gd name="T1" fmla="*/ 2171700 h 21600"/>
              <a:gd name="T2" fmla="*/ 2311400 w 21600"/>
              <a:gd name="T3" fmla="*/ 0 h 21600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cubicBezTo>
                  <a:pt x="987" y="10655"/>
                  <a:pt x="9223" y="1839"/>
                  <a:pt x="21600" y="0"/>
                </a:cubicBezTo>
              </a:path>
            </a:pathLst>
          </a:custGeom>
          <a:noFill/>
          <a:ln w="38100" cap="flat">
            <a:solidFill>
              <a:srgbClr val="FF0A22"/>
            </a:solidFill>
            <a:prstDash val="solid"/>
            <a:miter lim="800000"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nl-NL"/>
          </a:p>
        </p:txBody>
      </p:sp>
      <p:sp>
        <p:nvSpPr>
          <p:cNvPr id="16392" name="Freeform 7">
            <a:extLst>
              <a:ext uri="{FF2B5EF4-FFF2-40B4-BE49-F238E27FC236}">
                <a16:creationId xmlns:a16="http://schemas.microsoft.com/office/drawing/2014/main" id="{8D42628E-51D4-4242-8897-0020CC3B98F5}"/>
              </a:ext>
            </a:extLst>
          </p:cNvPr>
          <p:cNvSpPr>
            <a:spLocks/>
          </p:cNvSpPr>
          <p:nvPr/>
        </p:nvSpPr>
        <p:spPr bwMode="auto">
          <a:xfrm flipH="1">
            <a:off x="8823325" y="4189413"/>
            <a:ext cx="2735263" cy="3367087"/>
          </a:xfrm>
          <a:custGeom>
            <a:avLst/>
            <a:gdLst>
              <a:gd name="T0" fmla="*/ 2326 w 21163"/>
              <a:gd name="T1" fmla="*/ 3367087 h 21600"/>
              <a:gd name="T2" fmla="*/ 2735263 w 21163"/>
              <a:gd name="T3" fmla="*/ 0 h 21600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21163" h="21600">
                <a:moveTo>
                  <a:pt x="18" y="21600"/>
                </a:moveTo>
                <a:cubicBezTo>
                  <a:pt x="-437" y="11910"/>
                  <a:pt x="7542" y="3167"/>
                  <a:pt x="21163" y="0"/>
                </a:cubicBezTo>
              </a:path>
            </a:pathLst>
          </a:custGeom>
          <a:noFill/>
          <a:ln w="38100" cap="flat">
            <a:solidFill>
              <a:srgbClr val="FF0A22"/>
            </a:solidFill>
            <a:prstDash val="solid"/>
            <a:miter lim="800000"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nl-NL"/>
          </a:p>
        </p:txBody>
      </p:sp>
      <p:sp>
        <p:nvSpPr>
          <p:cNvPr id="16393" name="Freeform 8">
            <a:extLst>
              <a:ext uri="{FF2B5EF4-FFF2-40B4-BE49-F238E27FC236}">
                <a16:creationId xmlns:a16="http://schemas.microsoft.com/office/drawing/2014/main" id="{DF40165E-8BD4-4F0F-9877-EF1C79B55B62}"/>
              </a:ext>
            </a:extLst>
          </p:cNvPr>
          <p:cNvSpPr>
            <a:spLocks/>
          </p:cNvSpPr>
          <p:nvPr/>
        </p:nvSpPr>
        <p:spPr bwMode="auto">
          <a:xfrm>
            <a:off x="6565900" y="914400"/>
            <a:ext cx="1257300" cy="850900"/>
          </a:xfrm>
          <a:custGeom>
            <a:avLst/>
            <a:gdLst>
              <a:gd name="T0" fmla="*/ 1257300 w 21600"/>
              <a:gd name="T1" fmla="*/ 0 h 21600"/>
              <a:gd name="T2" fmla="*/ 0 w 21600"/>
              <a:gd name="T3" fmla="*/ 850900 h 21600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21600" h="21600">
                <a:moveTo>
                  <a:pt x="21600" y="0"/>
                </a:moveTo>
                <a:cubicBezTo>
                  <a:pt x="10774" y="467"/>
                  <a:pt x="1168" y="11615"/>
                  <a:pt x="0" y="21600"/>
                </a:cubicBezTo>
              </a:path>
            </a:pathLst>
          </a:custGeom>
          <a:noFill/>
          <a:ln w="38100" cap="flat">
            <a:solidFill>
              <a:srgbClr val="0A0BFF"/>
            </a:solidFill>
            <a:prstDash val="solid"/>
            <a:miter lim="800000"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nl-NL"/>
          </a:p>
        </p:txBody>
      </p:sp>
      <p:sp>
        <p:nvSpPr>
          <p:cNvPr id="16394" name="Freeform 9">
            <a:extLst>
              <a:ext uri="{FF2B5EF4-FFF2-40B4-BE49-F238E27FC236}">
                <a16:creationId xmlns:a16="http://schemas.microsoft.com/office/drawing/2014/main" id="{1F843018-F1D8-4CD1-8017-427FC21D7FB6}"/>
              </a:ext>
            </a:extLst>
          </p:cNvPr>
          <p:cNvSpPr>
            <a:spLocks/>
          </p:cNvSpPr>
          <p:nvPr/>
        </p:nvSpPr>
        <p:spPr bwMode="auto">
          <a:xfrm>
            <a:off x="711200" y="1752600"/>
            <a:ext cx="4775200" cy="3530600"/>
          </a:xfrm>
          <a:custGeom>
            <a:avLst/>
            <a:gdLst>
              <a:gd name="T0" fmla="*/ 0 w 21600"/>
              <a:gd name="T1" fmla="*/ 0 h 21600"/>
              <a:gd name="T2" fmla="*/ 4775200 w 21600"/>
              <a:gd name="T3" fmla="*/ 3530600 h 21600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21600" h="21600">
                <a:moveTo>
                  <a:pt x="0" y="0"/>
                </a:moveTo>
                <a:cubicBezTo>
                  <a:pt x="13" y="6414"/>
                  <a:pt x="880" y="21520"/>
                  <a:pt x="21600" y="21600"/>
                </a:cubicBezTo>
              </a:path>
            </a:pathLst>
          </a:custGeom>
          <a:noFill/>
          <a:ln w="38100" cap="flat">
            <a:solidFill>
              <a:srgbClr val="0A0BFF"/>
            </a:solidFill>
            <a:prstDash val="solid"/>
            <a:miter lim="800000"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nl-NL"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1">
            <a:extLst>
              <a:ext uri="{FF2B5EF4-FFF2-40B4-BE49-F238E27FC236}">
                <a16:creationId xmlns:a16="http://schemas.microsoft.com/office/drawing/2014/main" id="{B1337505-6174-4CFE-9F3A-F7162DA776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5700" y="2400300"/>
            <a:ext cx="10172700" cy="409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Rectangle 2">
            <a:extLst>
              <a:ext uri="{FF2B5EF4-FFF2-40B4-BE49-F238E27FC236}">
                <a16:creationId xmlns:a16="http://schemas.microsoft.com/office/drawing/2014/main" id="{F6EFE8B6-DD26-4AE2-A0EE-4E63B8D62CAE}"/>
              </a:ext>
            </a:extLst>
          </p:cNvPr>
          <p:cNvSpPr>
            <a:spLocks/>
          </p:cNvSpPr>
          <p:nvPr/>
        </p:nvSpPr>
        <p:spPr bwMode="auto">
          <a:xfrm>
            <a:off x="228600" y="120650"/>
            <a:ext cx="95885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tabLst>
                <a:tab pos="449263" algn="l"/>
              </a:tabLs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1pPr>
            <a:lvl2pPr marL="742950" indent="-285750" eaLnBrk="0" hangingPunct="0">
              <a:tabLst>
                <a:tab pos="449263" algn="l"/>
              </a:tabLs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2pPr>
            <a:lvl3pPr marL="1143000" indent="-228600" eaLnBrk="0" hangingPunct="0">
              <a:tabLst>
                <a:tab pos="449263" algn="l"/>
              </a:tabLs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3pPr>
            <a:lvl4pPr marL="1600200" indent="-228600" eaLnBrk="0" hangingPunct="0">
              <a:tabLst>
                <a:tab pos="449263" algn="l"/>
              </a:tabLs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4pPr>
            <a:lvl5pPr marL="2057400" indent="-228600" eaLnBrk="0" hangingPunct="0">
              <a:tabLst>
                <a:tab pos="449263" algn="l"/>
              </a:tabLs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</a:tabLs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</a:tabLs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</a:tabLs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</a:tabLs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9pPr>
          </a:lstStyle>
          <a:p>
            <a:pPr algn="l" eaLnBrk="1" hangingPunct="1">
              <a:spcBef>
                <a:spcPts val="1000"/>
              </a:spcBef>
            </a:pPr>
            <a:r>
              <a:rPr lang="en-US" altLang="nl-NL" sz="2100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Indeling van krachttraining op basis van de optredende adaptaties </a:t>
            </a:r>
            <a:r>
              <a:rPr lang="en-US" altLang="nl-NL"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Hypertrofie</a:t>
            </a:r>
          </a:p>
        </p:txBody>
      </p:sp>
      <p:sp>
        <p:nvSpPr>
          <p:cNvPr id="17412" name="Rectangle 3">
            <a:extLst>
              <a:ext uri="{FF2B5EF4-FFF2-40B4-BE49-F238E27FC236}">
                <a16:creationId xmlns:a16="http://schemas.microsoft.com/office/drawing/2014/main" id="{670B3098-C494-4999-A46E-3C7682CCE041}"/>
              </a:ext>
            </a:extLst>
          </p:cNvPr>
          <p:cNvSpPr>
            <a:spLocks/>
          </p:cNvSpPr>
          <p:nvPr/>
        </p:nvSpPr>
        <p:spPr bwMode="auto">
          <a:xfrm>
            <a:off x="101600" y="7683500"/>
            <a:ext cx="12801600" cy="115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1pPr>
            <a:lvl2pPr marL="742950" indent="-28575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2pPr>
            <a:lvl3pPr marL="11430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3pPr>
            <a:lvl4pPr marL="16002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4pPr>
            <a:lvl5pPr marL="20574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9pPr>
          </a:lstStyle>
          <a:p>
            <a:pPr algn="l" eaLnBrk="1" hangingPunct="1"/>
            <a:r>
              <a:rPr lang="en-US" altLang="nl-NL" sz="240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De beschikbare energie voor anabole processen in rust en tijdens belasting. In de rustsituatie is in de spiercel meer energie beschikbaar voor anabole processen zoals de eiwitsynthese bij de spieropbouw.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1">
            <a:extLst>
              <a:ext uri="{FF2B5EF4-FFF2-40B4-BE49-F238E27FC236}">
                <a16:creationId xmlns:a16="http://schemas.microsoft.com/office/drawing/2014/main" id="{5FF766A9-1F82-4A3B-8B6B-1723ECB37D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500" y="990600"/>
            <a:ext cx="8724900" cy="597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Rectangle 2">
            <a:extLst>
              <a:ext uri="{FF2B5EF4-FFF2-40B4-BE49-F238E27FC236}">
                <a16:creationId xmlns:a16="http://schemas.microsoft.com/office/drawing/2014/main" id="{DB3F2DE4-1959-433B-8D8A-BCF3E4560AB1}"/>
              </a:ext>
            </a:extLst>
          </p:cNvPr>
          <p:cNvSpPr>
            <a:spLocks/>
          </p:cNvSpPr>
          <p:nvPr/>
        </p:nvSpPr>
        <p:spPr bwMode="auto">
          <a:xfrm>
            <a:off x="88900" y="7442200"/>
            <a:ext cx="12827000" cy="222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1pPr>
            <a:lvl2pPr marL="742950" indent="-28575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2pPr>
            <a:lvl3pPr marL="11430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3pPr>
            <a:lvl4pPr marL="16002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4pPr>
            <a:lvl5pPr marL="20574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9pPr>
          </a:lstStyle>
          <a:p>
            <a:pPr algn="l" eaLnBrk="1" hangingPunct="1"/>
            <a:r>
              <a:rPr lang="en-US" altLang="nl-NL" sz="2100" i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Het inzetten van typen motorische eenheden (ME) bij een submaximaal en maximaal gewicht.</a:t>
            </a:r>
          </a:p>
          <a:p>
            <a:pPr algn="l" eaLnBrk="1" hangingPunct="1"/>
            <a:endParaRPr lang="en-US" altLang="nl-NL" sz="2100" i="1">
              <a:solidFill>
                <a:srgbClr val="231F20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algn="l" eaLnBrk="1" hangingPunct="1"/>
            <a:r>
              <a:rPr lang="en-US" altLang="nl-NL" sz="2100" i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Bij een submaximaal gewicht worden de rekrutering en uitputtingsgraad van de motorische eenheden bestaand uit ST-ME-spiervezels of fFT-ME spiervezels bepaald na één, vier, acht  en twaalf herhalingen. </a:t>
            </a:r>
            <a:r>
              <a:rPr lang="en-US" altLang="nl-NL" sz="2100" i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 </a:t>
            </a:r>
            <a:r>
              <a:rPr lang="en-US" altLang="nl-NL" sz="2100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Bij de maximale belasting worden alleen de grootste gerekruteerde spiervezels uitgeput.</a:t>
            </a:r>
          </a:p>
          <a:p>
            <a:pPr algn="l" eaLnBrk="1" hangingPunct="1"/>
            <a:endParaRPr lang="en-US" altLang="nl-NL" sz="2100" i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algn="l" eaLnBrk="1" hangingPunct="1"/>
            <a:r>
              <a:rPr lang="en-US" altLang="nl-NL" sz="2100" i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De gerekruteerde en tevens uitgeputte motorische eenheden worden de ‘corridor’ genoem</a:t>
            </a:r>
            <a:r>
              <a:rPr lang="en-US" altLang="nl-NL" sz="2100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d.</a:t>
            </a:r>
          </a:p>
        </p:txBody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8447CA90-7A18-4CE4-B737-F7E7340CDAB8}"/>
              </a:ext>
            </a:extLst>
          </p:cNvPr>
          <p:cNvSpPr>
            <a:spLocks/>
          </p:cNvSpPr>
          <p:nvPr/>
        </p:nvSpPr>
        <p:spPr bwMode="auto">
          <a:xfrm>
            <a:off x="546100" y="120650"/>
            <a:ext cx="121285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1pPr>
            <a:lvl2pPr marL="742950" indent="-28575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2pPr>
            <a:lvl3pPr marL="11430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3pPr>
            <a:lvl4pPr marL="16002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4pPr>
            <a:lvl5pPr marL="20574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9pPr>
          </a:lstStyle>
          <a:p>
            <a:pPr algn="l" eaLnBrk="1" hangingPunct="1"/>
            <a:r>
              <a:rPr lang="en-US" altLang="nl-NL" sz="210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Het inzetten van verschillende typen motorische eenheden bij submaximale en maximale belasting.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Group 7">
            <a:extLst>
              <a:ext uri="{FF2B5EF4-FFF2-40B4-BE49-F238E27FC236}">
                <a16:creationId xmlns:a16="http://schemas.microsoft.com/office/drawing/2014/main" id="{90D8B1DB-95A1-464B-8C21-408AABC39A28}"/>
              </a:ext>
            </a:extLst>
          </p:cNvPr>
          <p:cNvGrpSpPr>
            <a:grpSpLocks/>
          </p:cNvGrpSpPr>
          <p:nvPr/>
        </p:nvGrpSpPr>
        <p:grpSpPr bwMode="auto">
          <a:xfrm>
            <a:off x="127000" y="2197100"/>
            <a:ext cx="6248400" cy="5883275"/>
            <a:chOff x="0" y="0"/>
            <a:chExt cx="3936" cy="3706"/>
          </a:xfrm>
        </p:grpSpPr>
        <p:pic>
          <p:nvPicPr>
            <p:cNvPr id="19461" name="Picture 1">
              <a:extLst>
                <a:ext uri="{FF2B5EF4-FFF2-40B4-BE49-F238E27FC236}">
                  <a16:creationId xmlns:a16="http://schemas.microsoft.com/office/drawing/2014/main" id="{2A3F63C9-C02B-49F8-AD7A-DFA57DA948F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9" y="1522"/>
              <a:ext cx="3164" cy="2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62" name="Picture 2">
              <a:extLst>
                <a:ext uri="{FF2B5EF4-FFF2-40B4-BE49-F238E27FC236}">
                  <a16:creationId xmlns:a16="http://schemas.microsoft.com/office/drawing/2014/main" id="{4F5A2473-27C9-4B7B-900B-D8A44866229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936" cy="12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63" name="Freeform 3">
              <a:extLst>
                <a:ext uri="{FF2B5EF4-FFF2-40B4-BE49-F238E27FC236}">
                  <a16:creationId xmlns:a16="http://schemas.microsoft.com/office/drawing/2014/main" id="{A0DD76BF-D3D9-4965-9638-AE4FF9CD50F4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" y="1248"/>
              <a:ext cx="1377" cy="1522"/>
            </a:xfrm>
            <a:custGeom>
              <a:avLst/>
              <a:gdLst>
                <a:gd name="T0" fmla="*/ 0 w 20430"/>
                <a:gd name="T1" fmla="*/ 0 h 20626"/>
                <a:gd name="T2" fmla="*/ 1377 w 20430"/>
                <a:gd name="T3" fmla="*/ 1518 h 20626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20430" h="20626">
                  <a:moveTo>
                    <a:pt x="0" y="0"/>
                  </a:moveTo>
                  <a:cubicBezTo>
                    <a:pt x="153" y="8401"/>
                    <a:pt x="-1170" y="21600"/>
                    <a:pt x="20430" y="20569"/>
                  </a:cubicBezTo>
                </a:path>
              </a:pathLst>
            </a:custGeom>
            <a:noFill/>
            <a:ln w="38100" cap="flat">
              <a:solidFill>
                <a:srgbClr val="031FFF"/>
              </a:solidFill>
              <a:prstDash val="sysDot"/>
              <a:miter lim="800000"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nl-NL"/>
            </a:p>
          </p:txBody>
        </p:sp>
        <p:sp>
          <p:nvSpPr>
            <p:cNvPr id="19464" name="Freeform 4">
              <a:extLst>
                <a:ext uri="{FF2B5EF4-FFF2-40B4-BE49-F238E27FC236}">
                  <a16:creationId xmlns:a16="http://schemas.microsoft.com/office/drawing/2014/main" id="{5971180D-5FB4-440A-9CCC-EAC6D696E586}"/>
                </a:ext>
              </a:extLst>
            </p:cNvPr>
            <p:cNvSpPr>
              <a:spLocks/>
            </p:cNvSpPr>
            <p:nvPr/>
          </p:nvSpPr>
          <p:spPr bwMode="auto">
            <a:xfrm>
              <a:off x="744" y="1259"/>
              <a:ext cx="1730" cy="980"/>
            </a:xfrm>
            <a:custGeom>
              <a:avLst/>
              <a:gdLst>
                <a:gd name="T0" fmla="*/ 0 w 21600"/>
                <a:gd name="T1" fmla="*/ 0 h 21287"/>
                <a:gd name="T2" fmla="*/ 1730 w 21600"/>
                <a:gd name="T3" fmla="*/ 980 h 21287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21600" h="21287">
                  <a:moveTo>
                    <a:pt x="0" y="0"/>
                  </a:moveTo>
                  <a:cubicBezTo>
                    <a:pt x="988" y="13783"/>
                    <a:pt x="13662" y="21600"/>
                    <a:pt x="21600" y="21278"/>
                  </a:cubicBezTo>
                </a:path>
              </a:pathLst>
            </a:custGeom>
            <a:noFill/>
            <a:ln w="38100" cap="flat">
              <a:solidFill>
                <a:srgbClr val="031FFF"/>
              </a:solidFill>
              <a:prstDash val="sysDot"/>
              <a:miter lim="800000"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nl-NL"/>
            </a:p>
          </p:txBody>
        </p:sp>
        <p:sp>
          <p:nvSpPr>
            <p:cNvPr id="19465" name="Freeform 5">
              <a:extLst>
                <a:ext uri="{FF2B5EF4-FFF2-40B4-BE49-F238E27FC236}">
                  <a16:creationId xmlns:a16="http://schemas.microsoft.com/office/drawing/2014/main" id="{7D9DD852-E791-4DF3-883C-59841D93549F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4" y="1198"/>
              <a:ext cx="171" cy="1763"/>
            </a:xfrm>
            <a:custGeom>
              <a:avLst/>
              <a:gdLst>
                <a:gd name="T0" fmla="*/ 171 w 18048"/>
                <a:gd name="T1" fmla="*/ 0 h 21600"/>
                <a:gd name="T2" fmla="*/ 2 w 18048"/>
                <a:gd name="T3" fmla="*/ 1763 h 21600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18048" h="21600">
                  <a:moveTo>
                    <a:pt x="18006" y="0"/>
                  </a:moveTo>
                  <a:cubicBezTo>
                    <a:pt x="19126" y="4737"/>
                    <a:pt x="-2474" y="16739"/>
                    <a:pt x="236" y="21600"/>
                  </a:cubicBezTo>
                </a:path>
              </a:pathLst>
            </a:custGeom>
            <a:noFill/>
            <a:ln w="38100" cap="flat">
              <a:solidFill>
                <a:srgbClr val="0AFF58"/>
              </a:solidFill>
              <a:prstDash val="sysDot"/>
              <a:miter lim="800000"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nl-NL"/>
            </a:p>
          </p:txBody>
        </p:sp>
        <p:sp>
          <p:nvSpPr>
            <p:cNvPr id="19466" name="Freeform 6">
              <a:extLst>
                <a:ext uri="{FF2B5EF4-FFF2-40B4-BE49-F238E27FC236}">
                  <a16:creationId xmlns:a16="http://schemas.microsoft.com/office/drawing/2014/main" id="{97D6795B-8288-4024-98D1-1EEBB53C679B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5" y="1198"/>
              <a:ext cx="862" cy="459"/>
            </a:xfrm>
            <a:custGeom>
              <a:avLst/>
              <a:gdLst>
                <a:gd name="T0" fmla="*/ 0 w 21600"/>
                <a:gd name="T1" fmla="*/ 51 h 19426"/>
                <a:gd name="T2" fmla="*/ 862 w 21600"/>
                <a:gd name="T3" fmla="*/ 510 h 19426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21600" h="19426">
                  <a:moveTo>
                    <a:pt x="0" y="0"/>
                  </a:moveTo>
                  <a:cubicBezTo>
                    <a:pt x="869" y="14539"/>
                    <a:pt x="21049" y="-2174"/>
                    <a:pt x="21600" y="19426"/>
                  </a:cubicBezTo>
                </a:path>
              </a:pathLst>
            </a:custGeom>
            <a:noFill/>
            <a:ln w="38100" cap="flat">
              <a:solidFill>
                <a:srgbClr val="0AFF58"/>
              </a:solidFill>
              <a:prstDash val="sysDot"/>
              <a:miter lim="800000"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nl-NL"/>
            </a:p>
          </p:txBody>
        </p:sp>
      </p:grpSp>
      <p:sp>
        <p:nvSpPr>
          <p:cNvPr id="19459" name="Rectangle 8">
            <a:extLst>
              <a:ext uri="{FF2B5EF4-FFF2-40B4-BE49-F238E27FC236}">
                <a16:creationId xmlns:a16="http://schemas.microsoft.com/office/drawing/2014/main" id="{BF13157B-D858-483D-854E-72F400F66EAC}"/>
              </a:ext>
            </a:extLst>
          </p:cNvPr>
          <p:cNvSpPr>
            <a:spLocks/>
          </p:cNvSpPr>
          <p:nvPr/>
        </p:nvSpPr>
        <p:spPr bwMode="auto">
          <a:xfrm>
            <a:off x="228600" y="120650"/>
            <a:ext cx="102870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tabLst>
                <a:tab pos="449263" algn="l"/>
              </a:tabLs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1pPr>
            <a:lvl2pPr marL="742950" indent="-285750" eaLnBrk="0" hangingPunct="0">
              <a:tabLst>
                <a:tab pos="449263" algn="l"/>
              </a:tabLs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2pPr>
            <a:lvl3pPr marL="1143000" indent="-228600" eaLnBrk="0" hangingPunct="0">
              <a:tabLst>
                <a:tab pos="449263" algn="l"/>
              </a:tabLs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3pPr>
            <a:lvl4pPr marL="1600200" indent="-228600" eaLnBrk="0" hangingPunct="0">
              <a:tabLst>
                <a:tab pos="449263" algn="l"/>
              </a:tabLs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4pPr>
            <a:lvl5pPr marL="2057400" indent="-228600" eaLnBrk="0" hangingPunct="0">
              <a:tabLst>
                <a:tab pos="449263" algn="l"/>
              </a:tabLs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</a:tabLs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</a:tabLs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</a:tabLs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</a:tabLs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9pPr>
          </a:lstStyle>
          <a:p>
            <a:pPr algn="l" eaLnBrk="1" hangingPunct="1">
              <a:spcBef>
                <a:spcPts val="1000"/>
              </a:spcBef>
            </a:pPr>
            <a:r>
              <a:rPr lang="en-US" altLang="nl-NL" sz="2100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Indeling van krachttraining op basis van de optredende adaptaties </a:t>
            </a:r>
            <a:r>
              <a:rPr lang="en-US" altLang="nl-NL"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Maximale kracht</a:t>
            </a:r>
          </a:p>
        </p:txBody>
      </p:sp>
      <p:pic>
        <p:nvPicPr>
          <p:cNvPr id="19460" name="Picture 9">
            <a:extLst>
              <a:ext uri="{FF2B5EF4-FFF2-40B4-BE49-F238E27FC236}">
                <a16:creationId xmlns:a16="http://schemas.microsoft.com/office/drawing/2014/main" id="{D6638EC3-0793-468B-9768-FEA09568CB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1300" y="3073400"/>
            <a:ext cx="6362700" cy="450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Group 3">
            <a:extLst>
              <a:ext uri="{FF2B5EF4-FFF2-40B4-BE49-F238E27FC236}">
                <a16:creationId xmlns:a16="http://schemas.microsoft.com/office/drawing/2014/main" id="{761BF9BF-976B-4FDF-8C1B-79FBF86B6E80}"/>
              </a:ext>
            </a:extLst>
          </p:cNvPr>
          <p:cNvGrpSpPr>
            <a:grpSpLocks/>
          </p:cNvGrpSpPr>
          <p:nvPr/>
        </p:nvGrpSpPr>
        <p:grpSpPr bwMode="auto">
          <a:xfrm>
            <a:off x="482600" y="457200"/>
            <a:ext cx="11760200" cy="6007100"/>
            <a:chOff x="0" y="0"/>
            <a:chExt cx="7408" cy="3784"/>
          </a:xfrm>
        </p:grpSpPr>
        <p:pic>
          <p:nvPicPr>
            <p:cNvPr id="20496" name="Picture 1">
              <a:extLst>
                <a:ext uri="{FF2B5EF4-FFF2-40B4-BE49-F238E27FC236}">
                  <a16:creationId xmlns:a16="http://schemas.microsoft.com/office/drawing/2014/main" id="{A723778A-45B5-4BBE-866F-FFB5B78A389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552" cy="3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97" name="Picture 2">
              <a:extLst>
                <a:ext uri="{FF2B5EF4-FFF2-40B4-BE49-F238E27FC236}">
                  <a16:creationId xmlns:a16="http://schemas.microsoft.com/office/drawing/2014/main" id="{42E9AEB1-EFEE-49D7-AA5E-A75ABEC5223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031" r="104" b="586"/>
            <a:stretch>
              <a:fillRect/>
            </a:stretch>
          </p:blipFill>
          <p:spPr bwMode="auto">
            <a:xfrm>
              <a:off x="3600" y="0"/>
              <a:ext cx="3808" cy="3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0483" name="Rectangle 4">
            <a:extLst>
              <a:ext uri="{FF2B5EF4-FFF2-40B4-BE49-F238E27FC236}">
                <a16:creationId xmlns:a16="http://schemas.microsoft.com/office/drawing/2014/main" id="{3E8C6C6F-315E-4F23-92EE-59318C3C5325}"/>
              </a:ext>
            </a:extLst>
          </p:cNvPr>
          <p:cNvSpPr>
            <a:spLocks/>
          </p:cNvSpPr>
          <p:nvPr/>
        </p:nvSpPr>
        <p:spPr bwMode="auto">
          <a:xfrm>
            <a:off x="4813300" y="7105650"/>
            <a:ext cx="2692400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1pPr>
            <a:lvl2pPr marL="742950" indent="-28575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2pPr>
            <a:lvl3pPr marL="11430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3pPr>
            <a:lvl4pPr marL="16002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4pPr>
            <a:lvl5pPr marL="20574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9pPr>
          </a:lstStyle>
          <a:p>
            <a:pPr algn="l" eaLnBrk="1" hangingPunct="1"/>
            <a:r>
              <a:rPr lang="en-US" altLang="nl-NL" sz="480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F x d =M</a:t>
            </a:r>
          </a:p>
        </p:txBody>
      </p:sp>
      <p:sp>
        <p:nvSpPr>
          <p:cNvPr id="20484" name="Oval 5">
            <a:extLst>
              <a:ext uri="{FF2B5EF4-FFF2-40B4-BE49-F238E27FC236}">
                <a16:creationId xmlns:a16="http://schemas.microsoft.com/office/drawing/2014/main" id="{EB69BF9C-23B4-4310-B45E-16CB842B6DB6}"/>
              </a:ext>
            </a:extLst>
          </p:cNvPr>
          <p:cNvSpPr>
            <a:spLocks/>
          </p:cNvSpPr>
          <p:nvPr/>
        </p:nvSpPr>
        <p:spPr bwMode="auto">
          <a:xfrm>
            <a:off x="3048000" y="4292600"/>
            <a:ext cx="254000" cy="254000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1pPr>
            <a:lvl2pPr marL="742950" indent="-28575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2pPr>
            <a:lvl3pPr marL="11430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3pPr>
            <a:lvl4pPr marL="16002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4pPr>
            <a:lvl5pPr marL="20574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9pPr>
          </a:lstStyle>
          <a:p>
            <a:pPr eaLnBrk="1" hangingPunct="1"/>
            <a:endParaRPr lang="nl-NL" altLang="nl-NL"/>
          </a:p>
        </p:txBody>
      </p:sp>
      <p:sp>
        <p:nvSpPr>
          <p:cNvPr id="20485" name="Oval 6">
            <a:extLst>
              <a:ext uri="{FF2B5EF4-FFF2-40B4-BE49-F238E27FC236}">
                <a16:creationId xmlns:a16="http://schemas.microsoft.com/office/drawing/2014/main" id="{F8E8363D-8F51-435D-939B-1EC6BD56F1F0}"/>
              </a:ext>
            </a:extLst>
          </p:cNvPr>
          <p:cNvSpPr>
            <a:spLocks/>
          </p:cNvSpPr>
          <p:nvPr/>
        </p:nvSpPr>
        <p:spPr bwMode="auto">
          <a:xfrm>
            <a:off x="9004300" y="3048000"/>
            <a:ext cx="254000" cy="254000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1pPr>
            <a:lvl2pPr marL="742950" indent="-28575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2pPr>
            <a:lvl3pPr marL="11430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3pPr>
            <a:lvl4pPr marL="16002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4pPr>
            <a:lvl5pPr marL="20574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9pPr>
          </a:lstStyle>
          <a:p>
            <a:pPr eaLnBrk="1" hangingPunct="1"/>
            <a:endParaRPr lang="nl-NL" altLang="nl-NL"/>
          </a:p>
        </p:txBody>
      </p:sp>
      <p:sp>
        <p:nvSpPr>
          <p:cNvPr id="20486" name="Oval 7">
            <a:extLst>
              <a:ext uri="{FF2B5EF4-FFF2-40B4-BE49-F238E27FC236}">
                <a16:creationId xmlns:a16="http://schemas.microsoft.com/office/drawing/2014/main" id="{B2AF4E80-8765-4CAC-A9CA-470EF683A687}"/>
              </a:ext>
            </a:extLst>
          </p:cNvPr>
          <p:cNvSpPr>
            <a:spLocks/>
          </p:cNvSpPr>
          <p:nvPr/>
        </p:nvSpPr>
        <p:spPr bwMode="auto">
          <a:xfrm>
            <a:off x="2654300" y="3086100"/>
            <a:ext cx="177800" cy="177800"/>
          </a:xfrm>
          <a:prstGeom prst="ellipse">
            <a:avLst/>
          </a:prstGeom>
          <a:solidFill>
            <a:srgbClr val="FCFF04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1pPr>
            <a:lvl2pPr marL="742950" indent="-28575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2pPr>
            <a:lvl3pPr marL="11430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3pPr>
            <a:lvl4pPr marL="16002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4pPr>
            <a:lvl5pPr marL="20574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9pPr>
          </a:lstStyle>
          <a:p>
            <a:pPr eaLnBrk="1" hangingPunct="1"/>
            <a:endParaRPr lang="nl-NL" altLang="nl-NL"/>
          </a:p>
        </p:txBody>
      </p:sp>
      <p:sp>
        <p:nvSpPr>
          <p:cNvPr id="20487" name="Oval 8">
            <a:extLst>
              <a:ext uri="{FF2B5EF4-FFF2-40B4-BE49-F238E27FC236}">
                <a16:creationId xmlns:a16="http://schemas.microsoft.com/office/drawing/2014/main" id="{D1A0006F-8CC2-4B59-BC6F-E5197C9B6A26}"/>
              </a:ext>
            </a:extLst>
          </p:cNvPr>
          <p:cNvSpPr>
            <a:spLocks/>
          </p:cNvSpPr>
          <p:nvPr/>
        </p:nvSpPr>
        <p:spPr bwMode="auto">
          <a:xfrm>
            <a:off x="7886700" y="2933700"/>
            <a:ext cx="177800" cy="177800"/>
          </a:xfrm>
          <a:prstGeom prst="ellipse">
            <a:avLst/>
          </a:prstGeom>
          <a:solidFill>
            <a:srgbClr val="FCFF04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1pPr>
            <a:lvl2pPr marL="742950" indent="-28575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2pPr>
            <a:lvl3pPr marL="11430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3pPr>
            <a:lvl4pPr marL="16002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4pPr>
            <a:lvl5pPr marL="20574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9pPr>
          </a:lstStyle>
          <a:p>
            <a:pPr eaLnBrk="1" hangingPunct="1"/>
            <a:endParaRPr lang="nl-NL" altLang="nl-NL"/>
          </a:p>
        </p:txBody>
      </p:sp>
      <p:sp>
        <p:nvSpPr>
          <p:cNvPr id="20488" name="Line 9">
            <a:extLst>
              <a:ext uri="{FF2B5EF4-FFF2-40B4-BE49-F238E27FC236}">
                <a16:creationId xmlns:a16="http://schemas.microsoft.com/office/drawing/2014/main" id="{5E11B130-6DBB-462C-8D61-FFFA78B78572}"/>
              </a:ext>
            </a:extLst>
          </p:cNvPr>
          <p:cNvSpPr>
            <a:spLocks noChangeShapeType="1"/>
          </p:cNvSpPr>
          <p:nvPr/>
        </p:nvSpPr>
        <p:spPr bwMode="auto">
          <a:xfrm>
            <a:off x="2730500" y="1981200"/>
            <a:ext cx="0" cy="3171825"/>
          </a:xfrm>
          <a:prstGeom prst="line">
            <a:avLst/>
          </a:prstGeom>
          <a:noFill/>
          <a:ln w="38100">
            <a:solidFill>
              <a:srgbClr val="FCFF04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nl-NL"/>
          </a:p>
        </p:txBody>
      </p:sp>
      <p:sp>
        <p:nvSpPr>
          <p:cNvPr id="20489" name="Line 10">
            <a:extLst>
              <a:ext uri="{FF2B5EF4-FFF2-40B4-BE49-F238E27FC236}">
                <a16:creationId xmlns:a16="http://schemas.microsoft.com/office/drawing/2014/main" id="{1332EED8-AD3E-4ADB-BEE6-A34591A983F0}"/>
              </a:ext>
            </a:extLst>
          </p:cNvPr>
          <p:cNvSpPr>
            <a:spLocks noChangeShapeType="1"/>
          </p:cNvSpPr>
          <p:nvPr/>
        </p:nvSpPr>
        <p:spPr bwMode="auto">
          <a:xfrm>
            <a:off x="3162300" y="2095500"/>
            <a:ext cx="0" cy="3171825"/>
          </a:xfrm>
          <a:prstGeom prst="line">
            <a:avLst/>
          </a:prstGeom>
          <a:noFill/>
          <a:ln w="38100">
            <a:solidFill>
              <a:srgbClr val="FCFF04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nl-NL"/>
          </a:p>
        </p:txBody>
      </p:sp>
      <p:sp>
        <p:nvSpPr>
          <p:cNvPr id="20490" name="Line 11">
            <a:extLst>
              <a:ext uri="{FF2B5EF4-FFF2-40B4-BE49-F238E27FC236}">
                <a16:creationId xmlns:a16="http://schemas.microsoft.com/office/drawing/2014/main" id="{39711865-F520-4E97-BDB0-B044CFA08BD5}"/>
              </a:ext>
            </a:extLst>
          </p:cNvPr>
          <p:cNvSpPr>
            <a:spLocks noChangeShapeType="1"/>
          </p:cNvSpPr>
          <p:nvPr/>
        </p:nvSpPr>
        <p:spPr bwMode="auto">
          <a:xfrm>
            <a:off x="7975600" y="1701800"/>
            <a:ext cx="0" cy="3171825"/>
          </a:xfrm>
          <a:prstGeom prst="line">
            <a:avLst/>
          </a:prstGeom>
          <a:noFill/>
          <a:ln w="38100">
            <a:solidFill>
              <a:srgbClr val="FCFF04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nl-NL"/>
          </a:p>
        </p:txBody>
      </p:sp>
      <p:sp>
        <p:nvSpPr>
          <p:cNvPr id="20491" name="Line 12">
            <a:extLst>
              <a:ext uri="{FF2B5EF4-FFF2-40B4-BE49-F238E27FC236}">
                <a16:creationId xmlns:a16="http://schemas.microsoft.com/office/drawing/2014/main" id="{41EE14D6-3534-477A-A227-20E0B79765B8}"/>
              </a:ext>
            </a:extLst>
          </p:cNvPr>
          <p:cNvSpPr>
            <a:spLocks noChangeShapeType="1"/>
          </p:cNvSpPr>
          <p:nvPr/>
        </p:nvSpPr>
        <p:spPr bwMode="auto">
          <a:xfrm>
            <a:off x="9131300" y="1701800"/>
            <a:ext cx="0" cy="3171825"/>
          </a:xfrm>
          <a:prstGeom prst="line">
            <a:avLst/>
          </a:prstGeom>
          <a:noFill/>
          <a:ln w="38100">
            <a:solidFill>
              <a:srgbClr val="FCFF04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nl-NL"/>
          </a:p>
        </p:txBody>
      </p:sp>
      <p:sp>
        <p:nvSpPr>
          <p:cNvPr id="20492" name="Line 13">
            <a:extLst>
              <a:ext uri="{FF2B5EF4-FFF2-40B4-BE49-F238E27FC236}">
                <a16:creationId xmlns:a16="http://schemas.microsoft.com/office/drawing/2014/main" id="{146BB51E-FF71-4172-AE5F-EC1F0D732EAE}"/>
              </a:ext>
            </a:extLst>
          </p:cNvPr>
          <p:cNvSpPr>
            <a:spLocks noChangeShapeType="1"/>
          </p:cNvSpPr>
          <p:nvPr/>
        </p:nvSpPr>
        <p:spPr bwMode="auto">
          <a:xfrm>
            <a:off x="2768600" y="2578100"/>
            <a:ext cx="384175" cy="1588"/>
          </a:xfrm>
          <a:prstGeom prst="line">
            <a:avLst/>
          </a:prstGeom>
          <a:noFill/>
          <a:ln w="38100">
            <a:solidFill>
              <a:schemeClr val="tx1"/>
            </a:solidFill>
            <a:miter lim="800000"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nl-NL"/>
          </a:p>
        </p:txBody>
      </p:sp>
      <p:sp>
        <p:nvSpPr>
          <p:cNvPr id="20493" name="Line 14">
            <a:extLst>
              <a:ext uri="{FF2B5EF4-FFF2-40B4-BE49-F238E27FC236}">
                <a16:creationId xmlns:a16="http://schemas.microsoft.com/office/drawing/2014/main" id="{91442608-7048-48E4-84A2-9A1950225EC5}"/>
              </a:ext>
            </a:extLst>
          </p:cNvPr>
          <p:cNvSpPr>
            <a:spLocks noChangeShapeType="1"/>
          </p:cNvSpPr>
          <p:nvPr/>
        </p:nvSpPr>
        <p:spPr bwMode="auto">
          <a:xfrm rot="10800000" flipH="1">
            <a:off x="8013700" y="2571750"/>
            <a:ext cx="1085850" cy="6350"/>
          </a:xfrm>
          <a:prstGeom prst="line">
            <a:avLst/>
          </a:prstGeom>
          <a:noFill/>
          <a:ln w="38100">
            <a:solidFill>
              <a:schemeClr val="tx1"/>
            </a:solidFill>
            <a:miter lim="800000"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nl-NL"/>
          </a:p>
        </p:txBody>
      </p:sp>
      <p:sp>
        <p:nvSpPr>
          <p:cNvPr id="20494" name="Rectangle 15">
            <a:extLst>
              <a:ext uri="{FF2B5EF4-FFF2-40B4-BE49-F238E27FC236}">
                <a16:creationId xmlns:a16="http://schemas.microsoft.com/office/drawing/2014/main" id="{7A35E22B-D254-4D44-8D5F-65158F60834F}"/>
              </a:ext>
            </a:extLst>
          </p:cNvPr>
          <p:cNvSpPr>
            <a:spLocks/>
          </p:cNvSpPr>
          <p:nvPr/>
        </p:nvSpPr>
        <p:spPr bwMode="auto">
          <a:xfrm>
            <a:off x="2730500" y="1619250"/>
            <a:ext cx="452438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1pPr>
            <a:lvl2pPr marL="742950" indent="-28575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2pPr>
            <a:lvl3pPr marL="11430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3pPr>
            <a:lvl4pPr marL="16002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4pPr>
            <a:lvl5pPr marL="20574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9pPr>
          </a:lstStyle>
          <a:p>
            <a:pPr algn="l" eaLnBrk="1" hangingPunct="1"/>
            <a:r>
              <a:rPr lang="en-US" altLang="nl-NL" sz="240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d1</a:t>
            </a:r>
          </a:p>
        </p:txBody>
      </p:sp>
      <p:sp>
        <p:nvSpPr>
          <p:cNvPr id="20495" name="Rectangle 16">
            <a:extLst>
              <a:ext uri="{FF2B5EF4-FFF2-40B4-BE49-F238E27FC236}">
                <a16:creationId xmlns:a16="http://schemas.microsoft.com/office/drawing/2014/main" id="{91EB7866-C01E-4D98-809A-C0A7B2394FF8}"/>
              </a:ext>
            </a:extLst>
          </p:cNvPr>
          <p:cNvSpPr>
            <a:spLocks/>
          </p:cNvSpPr>
          <p:nvPr/>
        </p:nvSpPr>
        <p:spPr bwMode="auto">
          <a:xfrm>
            <a:off x="8267700" y="2019300"/>
            <a:ext cx="452438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1pPr>
            <a:lvl2pPr marL="742950" indent="-28575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2pPr>
            <a:lvl3pPr marL="11430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3pPr>
            <a:lvl4pPr marL="16002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4pPr>
            <a:lvl5pPr marL="20574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9pPr>
          </a:lstStyle>
          <a:p>
            <a:pPr algn="l" eaLnBrk="1" hangingPunct="1"/>
            <a:r>
              <a:rPr lang="en-US" altLang="nl-NL" sz="240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d2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">
            <a:extLst>
              <a:ext uri="{FF2B5EF4-FFF2-40B4-BE49-F238E27FC236}">
                <a16:creationId xmlns:a16="http://schemas.microsoft.com/office/drawing/2014/main" id="{F7FAB7D8-217E-48FF-A994-579C12038E97}"/>
              </a:ext>
            </a:extLst>
          </p:cNvPr>
          <p:cNvSpPr>
            <a:spLocks/>
          </p:cNvSpPr>
          <p:nvPr/>
        </p:nvSpPr>
        <p:spPr bwMode="auto">
          <a:xfrm>
            <a:off x="393700" y="107950"/>
            <a:ext cx="9791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tabLst>
                <a:tab pos="449263" algn="l"/>
              </a:tabLs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1pPr>
            <a:lvl2pPr marL="742950" indent="-285750" eaLnBrk="0" hangingPunct="0">
              <a:tabLst>
                <a:tab pos="449263" algn="l"/>
              </a:tabLs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2pPr>
            <a:lvl3pPr marL="1143000" indent="-228600" eaLnBrk="0" hangingPunct="0">
              <a:tabLst>
                <a:tab pos="449263" algn="l"/>
              </a:tabLs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3pPr>
            <a:lvl4pPr marL="1600200" indent="-228600" eaLnBrk="0" hangingPunct="0">
              <a:tabLst>
                <a:tab pos="449263" algn="l"/>
              </a:tabLs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4pPr>
            <a:lvl5pPr marL="2057400" indent="-228600" eaLnBrk="0" hangingPunct="0">
              <a:tabLst>
                <a:tab pos="449263" algn="l"/>
              </a:tabLs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</a:tabLs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</a:tabLs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</a:tabLs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</a:tabLs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9pPr>
          </a:lstStyle>
          <a:p>
            <a:pPr algn="l" eaLnBrk="1" hangingPunct="1">
              <a:spcBef>
                <a:spcPts val="1000"/>
              </a:spcBef>
            </a:pPr>
            <a:r>
              <a:rPr lang="en-US" altLang="nl-NL" sz="2100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Indeling van krachttraining op basis van de optredende adaptaties </a:t>
            </a:r>
            <a:r>
              <a:rPr lang="en-US" altLang="nl-NL"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Reflextraining</a:t>
            </a:r>
          </a:p>
        </p:txBody>
      </p:sp>
      <p:pic>
        <p:nvPicPr>
          <p:cNvPr id="21507" name="Picture 2">
            <a:extLst>
              <a:ext uri="{FF2B5EF4-FFF2-40B4-BE49-F238E27FC236}">
                <a16:creationId xmlns:a16="http://schemas.microsoft.com/office/drawing/2014/main" id="{849D47A8-30AD-427F-9B8E-696560B922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100" y="1320800"/>
            <a:ext cx="7112000" cy="709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8" name="Rectangle 3">
            <a:extLst>
              <a:ext uri="{FF2B5EF4-FFF2-40B4-BE49-F238E27FC236}">
                <a16:creationId xmlns:a16="http://schemas.microsoft.com/office/drawing/2014/main" id="{5C383114-2B6F-41F8-A903-8515B3F80D4F}"/>
              </a:ext>
            </a:extLst>
          </p:cNvPr>
          <p:cNvSpPr>
            <a:spLocks/>
          </p:cNvSpPr>
          <p:nvPr/>
        </p:nvSpPr>
        <p:spPr bwMode="auto">
          <a:xfrm>
            <a:off x="8763000" y="1143000"/>
            <a:ext cx="4114800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1pPr>
            <a:lvl2pPr marL="742950" indent="-28575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2pPr>
            <a:lvl3pPr marL="11430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3pPr>
            <a:lvl4pPr marL="16002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4pPr>
            <a:lvl5pPr marL="20574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9pPr>
          </a:lstStyle>
          <a:p>
            <a:pPr algn="l" eaLnBrk="1" hangingPunct="1"/>
            <a:r>
              <a:rPr lang="en-US" altLang="nl-NL" sz="240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Spinale circuits (alpha gamma / CPG’s / reciproke inhibitie enz.) in bewegingspatronen</a:t>
            </a:r>
          </a:p>
        </p:txBody>
      </p:sp>
      <p:pic>
        <p:nvPicPr>
          <p:cNvPr id="21509" name="Picture 4">
            <a:extLst>
              <a:ext uri="{FF2B5EF4-FFF2-40B4-BE49-F238E27FC236}">
                <a16:creationId xmlns:a16="http://schemas.microsoft.com/office/drawing/2014/main" id="{035FD3B5-84EE-4D45-8231-6E05DD4F29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000" y="5168900"/>
            <a:ext cx="5384800" cy="436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">
            <a:extLst>
              <a:ext uri="{FF2B5EF4-FFF2-40B4-BE49-F238E27FC236}">
                <a16:creationId xmlns:a16="http://schemas.microsoft.com/office/drawing/2014/main" id="{38FFD3B8-A11F-4BD0-9BF1-FCD1C4DB2FCD}"/>
              </a:ext>
            </a:extLst>
          </p:cNvPr>
          <p:cNvSpPr>
            <a:spLocks/>
          </p:cNvSpPr>
          <p:nvPr/>
        </p:nvSpPr>
        <p:spPr bwMode="auto">
          <a:xfrm>
            <a:off x="215900" y="2190750"/>
            <a:ext cx="9626600" cy="506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1pPr>
            <a:lvl2pPr marL="742950" indent="-28575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2pPr>
            <a:lvl3pPr marL="11430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3pPr>
            <a:lvl4pPr marL="16002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4pPr>
            <a:lvl5pPr marL="2057400" indent="-228600" eaLnBrk="0" hangingPunct="0"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cs typeface="ヒラギノ角ゴ ProN W3" charset="0"/>
                <a:sym typeface="Gill Sans" charset="0"/>
              </a:defRPr>
            </a:lvl9pPr>
          </a:lstStyle>
          <a:p>
            <a:pPr algn="l" eaLnBrk="1" hangingPunct="1"/>
            <a:r>
              <a:rPr lang="en-US" altLang="nl-NL"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Maximaalkracht training</a:t>
            </a:r>
          </a:p>
          <a:p>
            <a:pPr algn="l" eaLnBrk="1" hangingPunct="1"/>
            <a:r>
              <a:rPr lang="en-US" altLang="nl-NL"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•	Hoge impuls = significante spiervermoeidheid (met lang herstel) en significante centrale vermoeidheid (met snel herstel)</a:t>
            </a:r>
          </a:p>
          <a:p>
            <a:pPr algn="l" eaLnBrk="1" hangingPunct="1"/>
            <a:r>
              <a:rPr lang="en-US" altLang="nl-NL"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•	Beperkte training van de rate of force development</a:t>
            </a:r>
          </a:p>
          <a:p>
            <a:pPr algn="l" eaLnBrk="1" hangingPunct="1"/>
            <a:r>
              <a:rPr lang="en-US" altLang="nl-NL"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•	Bruikbaar als er voldoende hersteltijd is</a:t>
            </a:r>
          </a:p>
          <a:p>
            <a:pPr algn="l" eaLnBrk="1" hangingPunct="1"/>
            <a:r>
              <a:rPr lang="en-US" altLang="nl-NL"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•	Geschikt voor het ontwikkelen van een hoog krachtsniveau</a:t>
            </a:r>
          </a:p>
          <a:p>
            <a:pPr algn="l" eaLnBrk="1" hangingPunct="1"/>
            <a:endParaRPr lang="en-US" altLang="nl-NL" sz="2400">
              <a:solidFill>
                <a:schemeClr val="tx1"/>
              </a:solidFill>
              <a:latin typeface="Arial" panose="020B0604020202020204" pitchFamily="34" charset="0"/>
              <a:cs typeface="Lucida Grande" charset="0"/>
              <a:sym typeface="Arial" panose="020B0604020202020204" pitchFamily="34" charset="0"/>
            </a:endParaRPr>
          </a:p>
          <a:p>
            <a:pPr algn="l" eaLnBrk="1" hangingPunct="1"/>
            <a:r>
              <a:rPr lang="en-US" altLang="nl-NL" sz="2400">
                <a:solidFill>
                  <a:schemeClr val="tx1"/>
                </a:solidFill>
                <a:latin typeface="Arial" panose="020B0604020202020204" pitchFamily="34" charset="0"/>
                <a:cs typeface="Lucida Grande" charset="0"/>
                <a:sym typeface="Arial" panose="020B0604020202020204" pitchFamily="34" charset="0"/>
              </a:rPr>
              <a:t>Reflextraining</a:t>
            </a:r>
          </a:p>
          <a:p>
            <a:pPr algn="l" eaLnBrk="1" hangingPunct="1"/>
            <a:r>
              <a:rPr lang="en-US" altLang="nl-NL"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•	Lage impuls en hoog vermogen of krachtproductie = minimale centrale en spiervezelvermoeidheid</a:t>
            </a:r>
          </a:p>
          <a:p>
            <a:pPr algn="l" eaLnBrk="1" hangingPunct="1"/>
            <a:r>
              <a:rPr lang="en-US" altLang="nl-NL"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•	Bruikbaar voor  training van de rate of force development</a:t>
            </a:r>
          </a:p>
          <a:p>
            <a:pPr algn="l" eaLnBrk="1" hangingPunct="1"/>
            <a:r>
              <a:rPr lang="en-US" altLang="nl-NL"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•	Compatibel met andere trainingen op dezelfde dag in de micro/mesocyclus </a:t>
            </a:r>
          </a:p>
          <a:p>
            <a:pPr algn="l" eaLnBrk="1" hangingPunct="1"/>
            <a:r>
              <a:rPr lang="en-US" altLang="nl-NL"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•	Geschikt voor het handhaven van een hoog krachtsniveau</a:t>
            </a:r>
          </a:p>
        </p:txBody>
      </p:sp>
      <p:pic>
        <p:nvPicPr>
          <p:cNvPr id="22531" name="Picture 2">
            <a:extLst>
              <a:ext uri="{FF2B5EF4-FFF2-40B4-BE49-F238E27FC236}">
                <a16:creationId xmlns:a16="http://schemas.microsoft.com/office/drawing/2014/main" id="{D811AB59-1F9C-48BB-8E52-E92054B41D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3400" y="7416800"/>
            <a:ext cx="3457575" cy="229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2" name="Picture 3">
            <a:extLst>
              <a:ext uri="{FF2B5EF4-FFF2-40B4-BE49-F238E27FC236}">
                <a16:creationId xmlns:a16="http://schemas.microsoft.com/office/drawing/2014/main" id="{97E2744C-5813-4B5F-8876-AFA5A93DA9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3800" y="127000"/>
            <a:ext cx="2527300" cy="360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3" name="Freeform 4">
            <a:extLst>
              <a:ext uri="{FF2B5EF4-FFF2-40B4-BE49-F238E27FC236}">
                <a16:creationId xmlns:a16="http://schemas.microsoft.com/office/drawing/2014/main" id="{C52695A0-D1ED-4C29-9F5A-B9C0B5E4385D}"/>
              </a:ext>
            </a:extLst>
          </p:cNvPr>
          <p:cNvSpPr>
            <a:spLocks/>
          </p:cNvSpPr>
          <p:nvPr/>
        </p:nvSpPr>
        <p:spPr bwMode="auto">
          <a:xfrm>
            <a:off x="7010400" y="7645400"/>
            <a:ext cx="2222500" cy="914400"/>
          </a:xfrm>
          <a:custGeom>
            <a:avLst/>
            <a:gdLst>
              <a:gd name="T0" fmla="*/ 2222500 w 21600"/>
              <a:gd name="T1" fmla="*/ 914400 h 21600"/>
              <a:gd name="T2" fmla="*/ 0 w 21600"/>
              <a:gd name="T3" fmla="*/ 0 h 21600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21600" h="21600">
                <a:moveTo>
                  <a:pt x="21600" y="21600"/>
                </a:moveTo>
                <a:cubicBezTo>
                  <a:pt x="9691" y="21429"/>
                  <a:pt x="1789" y="11466"/>
                  <a:pt x="0" y="0"/>
                </a:cubicBezTo>
              </a:path>
            </a:pathLst>
          </a:custGeom>
          <a:noFill/>
          <a:ln w="38100" cap="flat">
            <a:solidFill>
              <a:schemeClr val="tx1"/>
            </a:solidFill>
            <a:prstDash val="solid"/>
            <a:miter lim="800000"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nl-NL"/>
          </a:p>
        </p:txBody>
      </p:sp>
      <p:sp>
        <p:nvSpPr>
          <p:cNvPr id="22534" name="Freeform 5">
            <a:extLst>
              <a:ext uri="{FF2B5EF4-FFF2-40B4-BE49-F238E27FC236}">
                <a16:creationId xmlns:a16="http://schemas.microsoft.com/office/drawing/2014/main" id="{E1DC98CF-27BC-4519-8A6E-B27B78EF27A2}"/>
              </a:ext>
            </a:extLst>
          </p:cNvPr>
          <p:cNvSpPr>
            <a:spLocks/>
          </p:cNvSpPr>
          <p:nvPr/>
        </p:nvSpPr>
        <p:spPr bwMode="auto">
          <a:xfrm rot="10800000" flipH="1">
            <a:off x="6680200" y="1092200"/>
            <a:ext cx="2222500" cy="914400"/>
          </a:xfrm>
          <a:custGeom>
            <a:avLst/>
            <a:gdLst>
              <a:gd name="T0" fmla="*/ 2222500 w 21600"/>
              <a:gd name="T1" fmla="*/ 914400 h 21600"/>
              <a:gd name="T2" fmla="*/ 0 w 21600"/>
              <a:gd name="T3" fmla="*/ 0 h 21600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21600" h="21600">
                <a:moveTo>
                  <a:pt x="21600" y="21600"/>
                </a:moveTo>
                <a:cubicBezTo>
                  <a:pt x="9691" y="21429"/>
                  <a:pt x="1789" y="11466"/>
                  <a:pt x="0" y="0"/>
                </a:cubicBezTo>
              </a:path>
            </a:pathLst>
          </a:custGeom>
          <a:noFill/>
          <a:ln w="38100" cap="flat">
            <a:solidFill>
              <a:schemeClr val="tx1"/>
            </a:solidFill>
            <a:prstDash val="solid"/>
            <a:miter lim="800000"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nl-NL"/>
          </a:p>
        </p:txBody>
      </p:sp>
    </p:spTree>
  </p:cSld>
  <p:clrMapOvr>
    <a:masterClrMapping/>
  </p:clrMapOvr>
  <p:transition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itel en subtitel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43C"/>
      </a:accent1>
      <a:accent2>
        <a:srgbClr val="333399"/>
      </a:accent2>
      <a:accent3>
        <a:srgbClr val="FFFFFF"/>
      </a:accent3>
      <a:accent4>
        <a:srgbClr val="000000"/>
      </a:accent4>
      <a:accent5>
        <a:srgbClr val="FFAAA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el en subtitel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Titel en subtitel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Leeg">
  <a:themeElements>
    <a:clrScheme name="Leeg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eeg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Leeg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Titel en opsomming - links">
  <a:themeElements>
    <a:clrScheme name="Titel en opsomming - links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el en opsomming - links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Titel en opsomming - link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Titel en opsomming - 2 kolommen">
  <a:themeElements>
    <a:clrScheme name="Titel en opsomming - 2 kolomme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el en opsomming - 2 kolommen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Titel en opsomming - 2 kolomme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Titel en opsomming - rechts">
  <a:themeElements>
    <a:clrScheme name="Titel en opsomming - rechts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el en opsomming - rechts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Titel en opsomming - recht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Titel, opsomming en foto">
  <a:themeElements>
    <a:clrScheme name="Titel, opsomming en fot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el, opsomming en foto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Titel, opsomming en fot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itel en opsomming">
  <a:themeElements>
    <a:clrScheme name="Titel en opsomming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el en opsomming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Titel en opsomming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Titel - midden">
  <a:themeElements>
    <a:clrScheme name="Titel - midde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el - midden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Titel - midde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psomming">
  <a:themeElements>
    <a:clrScheme name="Opsomming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psomming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Opsomming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Foto - horizontaal">
  <a:themeElements>
    <a:clrScheme name="Foto - horizontaal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Foto - horizontaal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Foto - horizontaal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Foto - horizontale weerspiegeling">
  <a:themeElements>
    <a:clrScheme name="Foto - horizontale weerspiegeling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Foto - horizontale weerspiegeling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Foto - horizontale weerspiegeling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Foto - verticaal">
  <a:themeElements>
    <a:clrScheme name="Foto - verticaal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Foto - verticaal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Foto - verticaal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Foto - verticale weerspiegeling">
  <a:themeElements>
    <a:clrScheme name="Foto - verticale weerspiegeling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Foto - verticale weerspiegeling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Foto - verticale weerspiegeling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Titel - boven">
  <a:themeElements>
    <a:clrScheme name="Titel - bove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el - boven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Titel - bove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Pages>0</Pages>
  <Words>651</Words>
  <Characters>0</Characters>
  <Application>Microsoft Office PowerPoint</Application>
  <PresentationFormat>Aangepast</PresentationFormat>
  <Lines>0</Lines>
  <Paragraphs>73</Paragraphs>
  <Slides>17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6</vt:i4>
      </vt:variant>
      <vt:variant>
        <vt:lpstr>Thema</vt:lpstr>
      </vt:variant>
      <vt:variant>
        <vt:i4>14</vt:i4>
      </vt:variant>
      <vt:variant>
        <vt:lpstr>Diatitels</vt:lpstr>
      </vt:variant>
      <vt:variant>
        <vt:i4>17</vt:i4>
      </vt:variant>
    </vt:vector>
  </HeadingPairs>
  <TitlesOfParts>
    <vt:vector size="37" baseType="lpstr">
      <vt:lpstr>Gill Sans</vt:lpstr>
      <vt:lpstr>ヒラギノ角ゴ ProN W3</vt:lpstr>
      <vt:lpstr>Arial</vt:lpstr>
      <vt:lpstr>Calibri</vt:lpstr>
      <vt:lpstr>Lucida Grande</vt:lpstr>
      <vt:lpstr>Cambria Italic</vt:lpstr>
      <vt:lpstr>Titel en subtitel</vt:lpstr>
      <vt:lpstr>Titel en opsomming</vt:lpstr>
      <vt:lpstr>Titel - midden</vt:lpstr>
      <vt:lpstr>Opsomming</vt:lpstr>
      <vt:lpstr>Foto - horizontaal</vt:lpstr>
      <vt:lpstr>Foto - horizontale weerspiegeling</vt:lpstr>
      <vt:lpstr>Foto - verticaal</vt:lpstr>
      <vt:lpstr>Foto - verticale weerspiegeling</vt:lpstr>
      <vt:lpstr>Titel - boven</vt:lpstr>
      <vt:lpstr>Leeg</vt:lpstr>
      <vt:lpstr>Titel en opsomming - links</vt:lpstr>
      <vt:lpstr>Titel en opsomming - 2 kolommen</vt:lpstr>
      <vt:lpstr>Titel en opsomming - rechts</vt:lpstr>
      <vt:lpstr>Titel, opsomming en foto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subject/>
  <dc:creator/>
  <cp:keywords/>
  <dc:description/>
  <cp:lastModifiedBy>Nel van Beelen</cp:lastModifiedBy>
  <cp:revision>1</cp:revision>
  <dcterms:modified xsi:type="dcterms:W3CDTF">2020-10-21T11:20:26Z</dcterms:modified>
</cp:coreProperties>
</file>