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Lst>
  <p:notesMasterIdLst>
    <p:notesMasterId r:id="rId24"/>
  </p:notesMasterIdLst>
  <p:sldIdLst>
    <p:sldId id="256" r:id="rId16"/>
    <p:sldId id="265" r:id="rId17"/>
    <p:sldId id="257" r:id="rId18"/>
    <p:sldId id="260" r:id="rId19"/>
    <p:sldId id="266" r:id="rId20"/>
    <p:sldId id="258" r:id="rId21"/>
    <p:sldId id="259" r:id="rId22"/>
    <p:sldId id="261" r:id="rId23"/>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1pPr>
    <a:lvl2pPr marL="4572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2pPr>
    <a:lvl3pPr marL="9144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3pPr>
    <a:lvl4pPr marL="13716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4pPr>
    <a:lvl5pPr marL="18288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5pPr>
    <a:lvl6pPr marL="2286000" algn="l" defTabSz="914400" rtl="0" eaLnBrk="1" latinLnBrk="0" hangingPunct="1">
      <a:defRPr sz="4200" kern="1200">
        <a:solidFill>
          <a:srgbClr val="000000"/>
        </a:solidFill>
        <a:latin typeface="Gill Sans" charset="0"/>
        <a:ea typeface="+mn-ea"/>
        <a:cs typeface="ヒラギノ角ゴ ProN W3" charset="0"/>
        <a:sym typeface="Gill Sans" charset="0"/>
      </a:defRPr>
    </a:lvl6pPr>
    <a:lvl7pPr marL="2743200" algn="l" defTabSz="914400" rtl="0" eaLnBrk="1" latinLnBrk="0" hangingPunct="1">
      <a:defRPr sz="4200" kern="1200">
        <a:solidFill>
          <a:srgbClr val="000000"/>
        </a:solidFill>
        <a:latin typeface="Gill Sans" charset="0"/>
        <a:ea typeface="+mn-ea"/>
        <a:cs typeface="ヒラギノ角ゴ ProN W3" charset="0"/>
        <a:sym typeface="Gill Sans" charset="0"/>
      </a:defRPr>
    </a:lvl7pPr>
    <a:lvl8pPr marL="3200400" algn="l" defTabSz="914400" rtl="0" eaLnBrk="1" latinLnBrk="0" hangingPunct="1">
      <a:defRPr sz="4200" kern="1200">
        <a:solidFill>
          <a:srgbClr val="000000"/>
        </a:solidFill>
        <a:latin typeface="Gill Sans" charset="0"/>
        <a:ea typeface="+mn-ea"/>
        <a:cs typeface="ヒラギノ角ゴ ProN W3" charset="0"/>
        <a:sym typeface="Gill Sans" charset="0"/>
      </a:defRPr>
    </a:lvl8pPr>
    <a:lvl9pPr marL="3657600" algn="l" defTabSz="914400" rtl="0" eaLnBrk="1" latinLnBrk="0" hangingPunct="1">
      <a:defRPr sz="4200" kern="1200">
        <a:solidFill>
          <a:srgbClr val="000000"/>
        </a:solidFill>
        <a:latin typeface="Gill Sans" charset="0"/>
        <a:ea typeface="+mn-ea"/>
        <a:cs typeface="ヒラギノ角ゴ ProN W3" charset="0"/>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554" y="84"/>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6.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5" name="Rectangle 1">
            <a:extLst>
              <a:ext uri="{FF2B5EF4-FFF2-40B4-BE49-F238E27FC236}">
                <a16:creationId xmlns:a16="http://schemas.microsoft.com/office/drawing/2014/main" id="{79D25E82-6EC1-4433-96C2-1FADB873CEA8}"/>
              </a:ext>
            </a:extLst>
          </p:cNvPr>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6" name="Rectangle 2">
            <a:extLst>
              <a:ext uri="{FF2B5EF4-FFF2-40B4-BE49-F238E27FC236}">
                <a16:creationId xmlns:a16="http://schemas.microsoft.com/office/drawing/2014/main" id="{C9566460-1034-447D-BC4D-28018A77531B}"/>
              </a:ext>
            </a:extLst>
          </p:cNvPr>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vert="horz" wrap="square" lIns="91440" tIns="45720" rIns="91440" bIns="4572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Tree>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Gill Sans" charset="0"/>
        <a:ea typeface="+mn-ea"/>
        <a:cs typeface="+mn-cs"/>
      </a:defRPr>
    </a:lvl1pPr>
    <a:lvl2pPr marL="457200" algn="l" rtl="0" fontAlgn="base">
      <a:spcBef>
        <a:spcPct val="0"/>
      </a:spcBef>
      <a:spcAft>
        <a:spcPct val="0"/>
      </a:spcAft>
      <a:defRPr sz="1200" kern="1200">
        <a:solidFill>
          <a:schemeClr val="tx1"/>
        </a:solidFill>
        <a:latin typeface="Gill Sans" charset="0"/>
        <a:ea typeface="+mn-ea"/>
        <a:cs typeface="+mn-cs"/>
      </a:defRPr>
    </a:lvl2pPr>
    <a:lvl3pPr marL="914400" algn="l" rtl="0" fontAlgn="base">
      <a:spcBef>
        <a:spcPct val="0"/>
      </a:spcBef>
      <a:spcAft>
        <a:spcPct val="0"/>
      </a:spcAft>
      <a:defRPr sz="1200" kern="1200">
        <a:solidFill>
          <a:schemeClr val="tx1"/>
        </a:solidFill>
        <a:latin typeface="Gill Sans" charset="0"/>
        <a:ea typeface="+mn-ea"/>
        <a:cs typeface="+mn-cs"/>
      </a:defRPr>
    </a:lvl3pPr>
    <a:lvl4pPr marL="1371600" algn="l" rtl="0" fontAlgn="base">
      <a:spcBef>
        <a:spcPct val="0"/>
      </a:spcBef>
      <a:spcAft>
        <a:spcPct val="0"/>
      </a:spcAft>
      <a:defRPr sz="1200" kern="1200">
        <a:solidFill>
          <a:schemeClr val="tx1"/>
        </a:solidFill>
        <a:latin typeface="Gill Sans" charset="0"/>
        <a:ea typeface="+mn-ea"/>
        <a:cs typeface="+mn-cs"/>
      </a:defRPr>
    </a:lvl4pPr>
    <a:lvl5pPr marL="1828800" algn="l" rtl="0" fontAlgn="base">
      <a:spcBef>
        <a:spcPct val="0"/>
      </a:spcBef>
      <a:spcAft>
        <a:spcPct val="0"/>
      </a:spcAft>
      <a:defRPr sz="1200" kern="1200">
        <a:solidFill>
          <a:schemeClr val="tx1"/>
        </a:solidFill>
        <a:latin typeface="Gill San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5EEDAC1A-FF51-46D2-898A-6BD437038A19}"/>
              </a:ext>
            </a:extLst>
          </p:cNvPr>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a:extLst>
              <a:ext uri="{FF2B5EF4-FFF2-40B4-BE49-F238E27FC236}">
                <a16:creationId xmlns:a16="http://schemas.microsoft.com/office/drawing/2014/main" id="{885C8B03-330D-458E-9FAA-AF2404F50222}"/>
              </a:ext>
            </a:extLst>
          </p:cNvPr>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nl-NL" sz="1400">
                <a:latin typeface="Helvetica" panose="020B0604020202020204" pitchFamily="34" charset="0"/>
                <a:cs typeface="Helvetica" panose="020B0604020202020204" pitchFamily="34" charset="0"/>
                <a:sym typeface="Helvetica" panose="020B0604020202020204" pitchFamily="34" charset="0"/>
              </a:rPr>
              <a:t>Een kogelgewricht zoals de schouder heeft 6 vrijheidsgraden en is dus coördinatief moeilijk te besturen. De knie buig en strekt vooral en is dus makkelijker te besturen. De combinatie mogelijkheden van bewegingsuitslagen in alle gewrichten samen is erg groot. Dat levert een probleem in de aansturing op. </a:t>
            </a:r>
          </a:p>
          <a:p>
            <a:r>
              <a:rPr lang="en-US" altLang="nl-NL" sz="1400">
                <a:latin typeface="Helvetica" panose="020B0604020202020204" pitchFamily="34" charset="0"/>
                <a:cs typeface="Helvetica" panose="020B0604020202020204" pitchFamily="34" charset="0"/>
                <a:sym typeface="Helvetica" panose="020B0604020202020204" pitchFamily="34" charset="0"/>
              </a:rPr>
              <a:t>Vergelijk met een auto; als elk wiel afzonderlijk bestuurd zou kunnen worden (4 vrijheidsgraden) zou het besturen van de auto te moeilijk zijn. De achterwielen worden vastgezet en de bewegingsuitslagen van de voorwielen worden aan elkaar gekoppeld, zodat er nog maar één vrijheidsgraad  over blijft. De auto is nu wel te besturen.</a:t>
            </a:r>
          </a:p>
          <a:p>
            <a:r>
              <a:rPr lang="en-US" altLang="nl-NL" sz="1400">
                <a:latin typeface="Helvetica" panose="020B0604020202020204" pitchFamily="34" charset="0"/>
                <a:cs typeface="Helvetica" panose="020B0604020202020204" pitchFamily="34" charset="0"/>
                <a:sym typeface="Helvetica" panose="020B0604020202020204" pitchFamily="34" charset="0"/>
              </a:rPr>
              <a:t>Het lichaam zoekt in het bewegen ook naar het beperken van de vrijheidsgraden, om zo de aansturing van de beweging beheersbaar te maken.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6D39F6-A78A-46CC-B5BF-158B0A77BE8A}"/>
              </a:ext>
            </a:extLst>
          </p:cNvPr>
          <p:cNvSpPr>
            <a:spLocks noGrp="1"/>
          </p:cNvSpPr>
          <p:nvPr>
            <p:ph type="ctrTitle"/>
          </p:nvPr>
        </p:nvSpPr>
        <p:spPr>
          <a:xfrm>
            <a:off x="1625600" y="1597025"/>
            <a:ext cx="9753600" cy="3395663"/>
          </a:xfrm>
        </p:spPr>
        <p:txBody>
          <a:bodyPr/>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4644819-D8F4-41C7-A7FF-C7DC6A38D952}"/>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206510650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93872-A1F4-4434-BBA0-54B244B35AF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733ADFB-C9EA-4A0C-8E96-D1ED4ACC3AA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87779238"/>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AD2645-6C3D-4CA3-8E57-B417BD0494E7}"/>
              </a:ext>
            </a:extLst>
          </p:cNvPr>
          <p:cNvSpPr>
            <a:spLocks noGrp="1"/>
          </p:cNvSpPr>
          <p:nvPr>
            <p:ph type="ctrTitle"/>
          </p:nvPr>
        </p:nvSpPr>
        <p:spPr>
          <a:xfrm>
            <a:off x="1625600" y="1597025"/>
            <a:ext cx="9753600" cy="3395663"/>
          </a:xfrm>
          <a:prstGeom prst="rect">
            <a:avLst/>
          </a:prstGeo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B30DF97-C06A-49E6-9E32-27BCF25BAC0B}"/>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3218326665"/>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C4E2FA-59FC-48E7-B66C-6D2377CF5C04}"/>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51BB79F-A5C4-4E7F-A75E-D67241F80B18}"/>
              </a:ext>
            </a:extLst>
          </p:cNvPr>
          <p:cNvSpPr>
            <a:spLocks noGrp="1"/>
          </p:cNvSpPr>
          <p:nvPr>
            <p:ph idx="1"/>
          </p:nvPr>
        </p:nvSpPr>
        <p:spPr>
          <a:xfrm>
            <a:off x="893763" y="2597150"/>
            <a:ext cx="11217275"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79373582"/>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1AA2D5-BBB7-40F9-9F00-0ED93661D03B}"/>
              </a:ext>
            </a:extLst>
          </p:cNvPr>
          <p:cNvSpPr>
            <a:spLocks noGrp="1"/>
          </p:cNvSpPr>
          <p:nvPr>
            <p:ph type="title"/>
          </p:nvPr>
        </p:nvSpPr>
        <p:spPr>
          <a:xfrm>
            <a:off x="887413" y="2432050"/>
            <a:ext cx="11217275" cy="4056063"/>
          </a:xfrm>
          <a:prstGeom prst="rect">
            <a:avLst/>
          </a:prstGeo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24178764-A7CE-48FA-BC1C-98909CCBC11F}"/>
              </a:ext>
            </a:extLst>
          </p:cNvPr>
          <p:cNvSpPr>
            <a:spLocks noGrp="1"/>
          </p:cNvSpPr>
          <p:nvPr>
            <p:ph type="body" idx="1"/>
          </p:nvPr>
        </p:nvSpPr>
        <p:spPr>
          <a:xfrm>
            <a:off x="887413" y="6527800"/>
            <a:ext cx="11217275" cy="2133600"/>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51214382"/>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978DC7-8834-4F3D-8499-430B6EC00AC5}"/>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BDBBFAB-5FE6-4925-AAC6-AC3CCCEE562E}"/>
              </a:ext>
            </a:extLst>
          </p:cNvPr>
          <p:cNvSpPr>
            <a:spLocks noGrp="1"/>
          </p:cNvSpPr>
          <p:nvPr>
            <p:ph sz="half" idx="1"/>
          </p:nvPr>
        </p:nvSpPr>
        <p:spPr>
          <a:xfrm>
            <a:off x="893763" y="2597150"/>
            <a:ext cx="5532437"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FF10C2A-A76E-4E99-B5CC-1DEE0B70F80A}"/>
              </a:ext>
            </a:extLst>
          </p:cNvPr>
          <p:cNvSpPr>
            <a:spLocks noGrp="1"/>
          </p:cNvSpPr>
          <p:nvPr>
            <p:ph sz="half" idx="2"/>
          </p:nvPr>
        </p:nvSpPr>
        <p:spPr>
          <a:xfrm>
            <a:off x="6578600" y="2597150"/>
            <a:ext cx="5532438"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64772888"/>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C5F141-39D0-4FE5-81BD-169CAA9A1365}"/>
              </a:ext>
            </a:extLst>
          </p:cNvPr>
          <p:cNvSpPr>
            <a:spLocks noGrp="1"/>
          </p:cNvSpPr>
          <p:nvPr>
            <p:ph type="title"/>
          </p:nvPr>
        </p:nvSpPr>
        <p:spPr>
          <a:xfrm>
            <a:off x="895350" y="519113"/>
            <a:ext cx="11217275" cy="1885950"/>
          </a:xfrm>
          <a:prstGeom prst="rect">
            <a:avLst/>
          </a:prstGeo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28804E4-0F74-4CF4-ADAD-93AD163426DF}"/>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5B6FEDE-9F0B-4078-B7AF-AA08405616EF}"/>
              </a:ext>
            </a:extLst>
          </p:cNvPr>
          <p:cNvSpPr>
            <a:spLocks noGrp="1"/>
          </p:cNvSpPr>
          <p:nvPr>
            <p:ph sz="half" idx="2"/>
          </p:nvPr>
        </p:nvSpPr>
        <p:spPr>
          <a:xfrm>
            <a:off x="895350" y="3562350"/>
            <a:ext cx="5502275"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E95E0C5-99BE-4834-AB62-B7ADA6959BAF}"/>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3D4767A-B327-4B36-BC72-58F18FEE4DA7}"/>
              </a:ext>
            </a:extLst>
          </p:cNvPr>
          <p:cNvSpPr>
            <a:spLocks noGrp="1"/>
          </p:cNvSpPr>
          <p:nvPr>
            <p:ph sz="quarter" idx="4"/>
          </p:nvPr>
        </p:nvSpPr>
        <p:spPr>
          <a:xfrm>
            <a:off x="6583363" y="3562350"/>
            <a:ext cx="5529262"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18526011"/>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23D9AF-0F19-42E7-B26C-C9DEE58054F1}"/>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Tree>
    <p:extLst>
      <p:ext uri="{BB962C8B-B14F-4D97-AF65-F5344CB8AC3E}">
        <p14:creationId xmlns:p14="http://schemas.microsoft.com/office/powerpoint/2010/main" val="1289964297"/>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5079868"/>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CC0AA-6CA4-46B9-9731-9A24CFE7CBC4}"/>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CFEE096D-2366-41C4-ADC4-67D40E85FCFB}"/>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FD72703-87D8-4EE3-A2A8-390AC4A51959}"/>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397934379"/>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0B9EF8-13E5-4724-B415-FC706718B860}"/>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96952BE-E622-4FDF-9476-7020A9A8A3C5}"/>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FA22594-AA57-468C-8A58-5C440B6EAB60}"/>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412849241"/>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19C857-6739-4A1C-8F9D-2522FD7B01F6}"/>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F96ED48-C654-4027-9E58-31CC7BB4A54D}"/>
              </a:ext>
            </a:extLst>
          </p:cNvPr>
          <p:cNvSpPr>
            <a:spLocks noGrp="1"/>
          </p:cNvSpPr>
          <p:nvPr>
            <p:ph type="body" orient="vert" idx="1"/>
          </p:nvPr>
        </p:nvSpPr>
        <p:spPr>
          <a:xfrm>
            <a:off x="893763" y="2597150"/>
            <a:ext cx="11217275" cy="618807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3126218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4F5D30C-E817-439B-8674-7A3B305EC06B}"/>
              </a:ext>
            </a:extLst>
          </p:cNvPr>
          <p:cNvSpPr>
            <a:spLocks noGrp="1"/>
          </p:cNvSpPr>
          <p:nvPr>
            <p:ph type="title" orient="vert"/>
          </p:nvPr>
        </p:nvSpPr>
        <p:spPr>
          <a:xfrm>
            <a:off x="9118600" y="1638300"/>
            <a:ext cx="2616200" cy="45212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24C8E4B7-EA61-431B-B8BD-539F45DA9ECE}"/>
              </a:ext>
            </a:extLst>
          </p:cNvPr>
          <p:cNvSpPr>
            <a:spLocks noGrp="1"/>
          </p:cNvSpPr>
          <p:nvPr>
            <p:ph type="body" orient="vert" idx="1"/>
          </p:nvPr>
        </p:nvSpPr>
        <p:spPr>
          <a:xfrm>
            <a:off x="1270000" y="1638300"/>
            <a:ext cx="7696200" cy="4521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48016762"/>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3EBACAF-2DED-46A2-BD83-B887B8508BF9}"/>
              </a:ext>
            </a:extLst>
          </p:cNvPr>
          <p:cNvSpPr>
            <a:spLocks noGrp="1"/>
          </p:cNvSpPr>
          <p:nvPr>
            <p:ph type="title" orient="vert"/>
          </p:nvPr>
        </p:nvSpPr>
        <p:spPr>
          <a:xfrm>
            <a:off x="9307513" y="519113"/>
            <a:ext cx="2803525" cy="8266112"/>
          </a:xfrm>
          <a:prstGeom prst="rect">
            <a:avLst/>
          </a:prstGeo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16CF1E5-F022-40BD-A7F8-3973F5A62FFB}"/>
              </a:ext>
            </a:extLst>
          </p:cNvPr>
          <p:cNvSpPr>
            <a:spLocks noGrp="1"/>
          </p:cNvSpPr>
          <p:nvPr>
            <p:ph type="body" orient="vert" idx="1"/>
          </p:nvPr>
        </p:nvSpPr>
        <p:spPr>
          <a:xfrm>
            <a:off x="893763" y="519113"/>
            <a:ext cx="8261350" cy="8266112"/>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02309937"/>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AFD9A1-3F18-4775-920B-4D4CAC7A2FAE}"/>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0EDB036E-91B6-49E2-A37A-1B5949B1B875}"/>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3718209292"/>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1AE823-A9D1-4627-9F00-807FB418AEB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4687B48-6B95-4281-A2C8-C9E8305F5D2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37305623"/>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F2EDB1-6C4D-4611-906D-AC1AA1039FC7}"/>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8C422A1-4C35-4FD5-A75C-37E2ED1EB241}"/>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385820968"/>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EE7D7E-CE1C-4D6F-A4A7-1DADC79CF26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948DDEB-4D75-4B74-B3FB-941BC53367F1}"/>
              </a:ext>
            </a:extLst>
          </p:cNvPr>
          <p:cNvSpPr>
            <a:spLocks noGrp="1"/>
          </p:cNvSpPr>
          <p:nvPr>
            <p:ph sz="half" idx="1"/>
          </p:nvPr>
        </p:nvSpPr>
        <p:spPr>
          <a:xfrm>
            <a:off x="1270000" y="2768600"/>
            <a:ext cx="244475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CC05862-501A-4F88-BBAE-BD6254E11041}"/>
              </a:ext>
            </a:extLst>
          </p:cNvPr>
          <p:cNvSpPr>
            <a:spLocks noGrp="1"/>
          </p:cNvSpPr>
          <p:nvPr>
            <p:ph sz="half" idx="2"/>
          </p:nvPr>
        </p:nvSpPr>
        <p:spPr>
          <a:xfrm>
            <a:off x="3867150" y="2768600"/>
            <a:ext cx="244475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509427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EC13BF-98BF-4246-A47A-9EEC0BE342A6}"/>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C957998-CD80-4A1A-B73A-EB0F861471F4}"/>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2D93D59-E742-4E07-8503-129A9538152B}"/>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5F124AA-7B9B-4B22-A5BC-FA531A794B7A}"/>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97387C0-ECCD-45BD-A916-14DDD6141DCE}"/>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9778086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DAE1F3-D2AD-4948-B410-4E1063726073}"/>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406302169"/>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3452508"/>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8F8EF6-5500-485B-8588-61D0AEA2E0D0}"/>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A284CA5-38D6-46C8-B340-A86CED9029A0}"/>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E56EEEA-C1CF-4BDA-92E4-ECEA1A8B5FE3}"/>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473873758"/>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DFC126-41A5-4A51-865C-28D432B6ED7F}"/>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638A845-7B15-41CE-9D0F-D7B6C7B4AE83}"/>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916F54D-8464-40C8-89EA-43EF423ADF34}"/>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869878856"/>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0763BB-9C1E-454A-9A6F-E1D36E719746}"/>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030B960-090A-4C0D-894D-027CFF875E16}"/>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ianummer 3">
            <a:extLst>
              <a:ext uri="{FF2B5EF4-FFF2-40B4-BE49-F238E27FC236}">
                <a16:creationId xmlns:a16="http://schemas.microsoft.com/office/drawing/2014/main" id="{A86B42A3-50FA-4CAB-85EF-3D2F7A94FD7F}"/>
              </a:ext>
            </a:extLst>
          </p:cNvPr>
          <p:cNvSpPr>
            <a:spLocks noGrp="1"/>
          </p:cNvSpPr>
          <p:nvPr>
            <p:ph type="sldNum" sz="quarter" idx="10"/>
          </p:nvPr>
        </p:nvSpPr>
        <p:spPr/>
        <p:txBody>
          <a:bodyPr/>
          <a:lstStyle>
            <a:lvl1pPr>
              <a:defRPr/>
            </a:lvl1pPr>
          </a:lstStyle>
          <a:p>
            <a:fld id="{0C832B64-05EF-4976-9320-3D57453F4A7C}" type="slidenum">
              <a:rPr lang="en-US" altLang="nl-NL"/>
              <a:pPr/>
              <a:t>‹nr.›</a:t>
            </a:fld>
            <a:endParaRPr lang="en-US" altLang="nl-NL"/>
          </a:p>
        </p:txBody>
      </p:sp>
    </p:spTree>
    <p:extLst>
      <p:ext uri="{BB962C8B-B14F-4D97-AF65-F5344CB8AC3E}">
        <p14:creationId xmlns:p14="http://schemas.microsoft.com/office/powerpoint/2010/main" val="4163038618"/>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CA7E3-A371-4CE9-8FED-949A53323D4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DA15506-92E5-4BEE-BFEB-AF432C729FD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61545268"/>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93C0854-758E-4085-BCCB-932EEF19C0E3}"/>
              </a:ext>
            </a:extLst>
          </p:cNvPr>
          <p:cNvSpPr>
            <a:spLocks noGrp="1"/>
          </p:cNvSpPr>
          <p:nvPr>
            <p:ph type="title" orient="vert"/>
          </p:nvPr>
        </p:nvSpPr>
        <p:spPr>
          <a:xfrm>
            <a:off x="9118600" y="254000"/>
            <a:ext cx="2616200" cy="82296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DB6C35B-F4BC-46B8-A1F1-C163E9ADBA89}"/>
              </a:ext>
            </a:extLst>
          </p:cNvPr>
          <p:cNvSpPr>
            <a:spLocks noGrp="1"/>
          </p:cNvSpPr>
          <p:nvPr>
            <p:ph type="body" orient="vert" idx="1"/>
          </p:nvPr>
        </p:nvSpPr>
        <p:spPr>
          <a:xfrm>
            <a:off x="1270000" y="254000"/>
            <a:ext cx="7696200" cy="82296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31873559"/>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DC955B-F83F-4C39-A34C-2AA2478D26B5}"/>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79ED2A57-B641-4793-AB96-35D23ED84D96}"/>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3546821660"/>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87009E-1BE1-4587-A7DF-0EB63975F70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AC21F1D-7D5C-4769-ADAB-271AD5E6A775}"/>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00345377"/>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C91E0B-F478-4DD3-A6CB-339C11E69CCE}"/>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316E415-3FFC-4355-A609-AC7328D7919F}"/>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3309522141"/>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01CE3C-ABC0-4D02-8267-472C01381C4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36DD535-0C03-4D6D-A1C5-819262FEE2A5}"/>
              </a:ext>
            </a:extLst>
          </p:cNvPr>
          <p:cNvSpPr>
            <a:spLocks noGrp="1"/>
          </p:cNvSpPr>
          <p:nvPr>
            <p:ph sz="half" idx="1"/>
          </p:nvPr>
        </p:nvSpPr>
        <p:spPr>
          <a:xfrm>
            <a:off x="1270000" y="2768600"/>
            <a:ext cx="515620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756A301-C8E5-4FBD-9130-4E00E01BB165}"/>
              </a:ext>
            </a:extLst>
          </p:cNvPr>
          <p:cNvSpPr>
            <a:spLocks noGrp="1"/>
          </p:cNvSpPr>
          <p:nvPr>
            <p:ph sz="half" idx="2"/>
          </p:nvPr>
        </p:nvSpPr>
        <p:spPr>
          <a:xfrm>
            <a:off x="6578600" y="2768600"/>
            <a:ext cx="515620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06369040"/>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61C1F4-0F69-4B1A-986E-2191A7FB10AD}"/>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A594AD0-D5CB-4E0A-9784-F4590F9C394E}"/>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FC9481C4-91AA-4356-B013-C879D39A7EBD}"/>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3D58B38-E3D3-4070-91BC-CED3A6FB3A98}"/>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39B73EA-E3EF-42E1-9342-B6BB441C8421}"/>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68430021"/>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BB166-7AE6-49F4-AEB7-ED8D26E80000}"/>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50045654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7606038"/>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43EFC3-2A7F-4CD2-9230-5ED1365637B6}"/>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0140AF7-15CB-4A7E-B526-018101659F0F}"/>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AA9B901-3AEC-4F87-A8C5-6B87A54ACF51}"/>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51231939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4B674B-3DC2-4C39-B728-47ACFD3F25B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B949A9B-EF4B-49F4-96CF-706AF0D8B1A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3">
            <a:extLst>
              <a:ext uri="{FF2B5EF4-FFF2-40B4-BE49-F238E27FC236}">
                <a16:creationId xmlns:a16="http://schemas.microsoft.com/office/drawing/2014/main" id="{F98088B1-0D25-4848-A2D3-B1722134F2D9}"/>
              </a:ext>
            </a:extLst>
          </p:cNvPr>
          <p:cNvSpPr>
            <a:spLocks noGrp="1"/>
          </p:cNvSpPr>
          <p:nvPr>
            <p:ph type="sldNum" sz="quarter" idx="10"/>
          </p:nvPr>
        </p:nvSpPr>
        <p:spPr/>
        <p:txBody>
          <a:bodyPr/>
          <a:lstStyle>
            <a:lvl1pPr>
              <a:defRPr/>
            </a:lvl1pPr>
          </a:lstStyle>
          <a:p>
            <a:fld id="{D5BEC671-C57D-4A18-93C5-6B93AF2B9326}" type="slidenum">
              <a:rPr lang="en-US" altLang="nl-NL"/>
              <a:pPr/>
              <a:t>‹nr.›</a:t>
            </a:fld>
            <a:endParaRPr lang="en-US" altLang="nl-NL"/>
          </a:p>
        </p:txBody>
      </p:sp>
    </p:spTree>
    <p:extLst>
      <p:ext uri="{BB962C8B-B14F-4D97-AF65-F5344CB8AC3E}">
        <p14:creationId xmlns:p14="http://schemas.microsoft.com/office/powerpoint/2010/main" val="772710085"/>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1BAB1A-64CD-4AED-B46C-A6A06B461F6F}"/>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1B9837C-BCBA-4F31-A2AE-159CC119B28D}"/>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C3EAFC0-7853-46E3-BCDE-4B39F412F900}"/>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701970339"/>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1573BB-40B4-475B-AB96-E69ACC3D6CD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1E4C060-4546-401B-BB98-3E0CB5E5460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99638696"/>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DC220D7-6F9B-4195-9605-2CD4AFFE7F0D}"/>
              </a:ext>
            </a:extLst>
          </p:cNvPr>
          <p:cNvSpPr>
            <a:spLocks noGrp="1"/>
          </p:cNvSpPr>
          <p:nvPr>
            <p:ph type="title" orient="vert"/>
          </p:nvPr>
        </p:nvSpPr>
        <p:spPr>
          <a:xfrm>
            <a:off x="9118600" y="254000"/>
            <a:ext cx="2616200" cy="82296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F7468E2-67F8-4685-B986-448B253D3F4A}"/>
              </a:ext>
            </a:extLst>
          </p:cNvPr>
          <p:cNvSpPr>
            <a:spLocks noGrp="1"/>
          </p:cNvSpPr>
          <p:nvPr>
            <p:ph type="body" orient="vert" idx="1"/>
          </p:nvPr>
        </p:nvSpPr>
        <p:spPr>
          <a:xfrm>
            <a:off x="1270000" y="254000"/>
            <a:ext cx="7696200" cy="82296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93686944"/>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590B48-A229-40E3-AE06-82729301DD7F}"/>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BA8ABD2-0317-4051-97AF-BB0BA366C6B3}"/>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2065461353"/>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977E9D-CB06-422A-9955-FC2E786172F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03B9B05-E799-44A4-B58D-A4831F623E7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1823494"/>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32ECDF-F4B7-41F7-97DD-37F507143F8C}"/>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E17A0A7-0048-4E94-A369-6E7F35EBE989}"/>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2980111709"/>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1842F3-2B10-4EE0-AAC4-99AA03D1F73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82E56BD-E34A-4410-9D61-B402D8D255EA}"/>
              </a:ext>
            </a:extLst>
          </p:cNvPr>
          <p:cNvSpPr>
            <a:spLocks noGrp="1"/>
          </p:cNvSpPr>
          <p:nvPr>
            <p:ph sz="half" idx="1"/>
          </p:nvPr>
        </p:nvSpPr>
        <p:spPr>
          <a:xfrm>
            <a:off x="7772400" y="2768600"/>
            <a:ext cx="190500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F1FB135-6E33-4731-843C-BE5DD452B9DA}"/>
              </a:ext>
            </a:extLst>
          </p:cNvPr>
          <p:cNvSpPr>
            <a:spLocks noGrp="1"/>
          </p:cNvSpPr>
          <p:nvPr>
            <p:ph sz="half" idx="2"/>
          </p:nvPr>
        </p:nvSpPr>
        <p:spPr>
          <a:xfrm>
            <a:off x="9829800" y="2768600"/>
            <a:ext cx="190500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40090998"/>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AD102F-16EA-4BD4-A96C-BFD435244023}"/>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15B9AD1-6D8E-4C6F-ACCC-56F77F25A654}"/>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EF67744B-C5F2-49C2-8629-EDA26DCA4B5E}"/>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A1BDACF-7298-4936-B040-DEFB57F8456E}"/>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EA28B16-AD56-4682-975C-7016E3B11F64}"/>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95924752"/>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0057E7-2DAC-4D4E-A227-9BF6501515FC}"/>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1765664007"/>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98481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3A626F-097B-44C1-A88E-52AD52050966}"/>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588FB10-34AC-4D72-B689-65F5348859EE}"/>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
        <p:nvSpPr>
          <p:cNvPr id="4" name="Tijdelijke aanduiding voor dianummer 3">
            <a:extLst>
              <a:ext uri="{FF2B5EF4-FFF2-40B4-BE49-F238E27FC236}">
                <a16:creationId xmlns:a16="http://schemas.microsoft.com/office/drawing/2014/main" id="{0EADE2BD-DCB4-4CC6-979A-E870AF684E77}"/>
              </a:ext>
            </a:extLst>
          </p:cNvPr>
          <p:cNvSpPr>
            <a:spLocks noGrp="1"/>
          </p:cNvSpPr>
          <p:nvPr>
            <p:ph type="sldNum" sz="quarter" idx="10"/>
          </p:nvPr>
        </p:nvSpPr>
        <p:spPr/>
        <p:txBody>
          <a:bodyPr/>
          <a:lstStyle>
            <a:lvl1pPr>
              <a:defRPr/>
            </a:lvl1pPr>
          </a:lstStyle>
          <a:p>
            <a:fld id="{AB8BEDAF-EC07-4AE5-9342-8F2CC5401F57}" type="slidenum">
              <a:rPr lang="en-US" altLang="nl-NL"/>
              <a:pPr/>
              <a:t>‹nr.›</a:t>
            </a:fld>
            <a:endParaRPr lang="en-US" altLang="nl-NL"/>
          </a:p>
        </p:txBody>
      </p:sp>
    </p:spTree>
    <p:extLst>
      <p:ext uri="{BB962C8B-B14F-4D97-AF65-F5344CB8AC3E}">
        <p14:creationId xmlns:p14="http://schemas.microsoft.com/office/powerpoint/2010/main" val="2628564687"/>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25518E-CEA8-42F7-BE20-61E45396E023}"/>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C56196E-D2C1-4294-86EF-A0F0C9C42BA2}"/>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29C87AC-312F-45A5-88FB-1D109233E11C}"/>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4264652625"/>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0C9829-693D-420F-BF0A-EF043C10D6D6}"/>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BC8F3DE-B7E3-4FFF-BD9B-3B6AA3A016DD}"/>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6855D09-A883-4386-BF6B-DCBAF36F5F4F}"/>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332759913"/>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2D7B27-BC24-4C24-9EE4-18586ED64BA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C0CD18F-A157-4D09-8B4D-59585514F7E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86740815"/>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06F1678-0B6B-405C-9949-790BA248827B}"/>
              </a:ext>
            </a:extLst>
          </p:cNvPr>
          <p:cNvSpPr>
            <a:spLocks noGrp="1"/>
          </p:cNvSpPr>
          <p:nvPr>
            <p:ph type="title" orient="vert"/>
          </p:nvPr>
        </p:nvSpPr>
        <p:spPr>
          <a:xfrm>
            <a:off x="9118600" y="254000"/>
            <a:ext cx="2616200" cy="82296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3B062F9-576E-4F47-AE08-71AED9573779}"/>
              </a:ext>
            </a:extLst>
          </p:cNvPr>
          <p:cNvSpPr>
            <a:spLocks noGrp="1"/>
          </p:cNvSpPr>
          <p:nvPr>
            <p:ph type="body" orient="vert" idx="1"/>
          </p:nvPr>
        </p:nvSpPr>
        <p:spPr>
          <a:xfrm>
            <a:off x="1270000" y="254000"/>
            <a:ext cx="7696200" cy="82296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56597437"/>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4B5907-6600-467F-9A60-64D4CBB1D041}"/>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E60F620-9868-49F2-BD6F-3D839C169A65}"/>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1809433228"/>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73690E-4893-43B0-81D7-BF0A60122A1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C66E8BD-0E35-440B-8B81-FDAAB1DC3B5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116365979"/>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05FD3C-75C7-4B5A-9A12-A1EE540410E6}"/>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980A5E0-5CE3-4C61-824E-88AF5C9A2F65}"/>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3080074608"/>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E8A46A-3475-4DC9-AA89-DE5263ADF2D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8F92D2D-6DBB-4986-8977-2D248771DC1D}"/>
              </a:ext>
            </a:extLst>
          </p:cNvPr>
          <p:cNvSpPr>
            <a:spLocks noGrp="1"/>
          </p:cNvSpPr>
          <p:nvPr>
            <p:ph sz="half" idx="1"/>
          </p:nvPr>
        </p:nvSpPr>
        <p:spPr>
          <a:xfrm>
            <a:off x="1270000" y="2768600"/>
            <a:ext cx="244475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20D563D-E73F-4FD3-8C1C-A70940794FEB}"/>
              </a:ext>
            </a:extLst>
          </p:cNvPr>
          <p:cNvSpPr>
            <a:spLocks noGrp="1"/>
          </p:cNvSpPr>
          <p:nvPr>
            <p:ph sz="half" idx="2"/>
          </p:nvPr>
        </p:nvSpPr>
        <p:spPr>
          <a:xfrm>
            <a:off x="3867150" y="2768600"/>
            <a:ext cx="244475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58139477"/>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9DAF23-5058-4D94-B8B8-C0ED5308BADB}"/>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DDF899F-C7AE-48AC-AD46-8E4D4430F6C5}"/>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FD77FB0-FC9A-42A9-9B53-0981850AB25B}"/>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F236E49-2F53-40D9-9B94-1B4904AD32FE}"/>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4E9BB6A-5AC1-4F8A-98F8-0352900290E3}"/>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0052906"/>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3B56D2-FF21-4BAC-A84C-DC961D479F42}"/>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201948752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701BBD-0D63-40B2-88DB-CA9AB006812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8AF453F-8C6B-4D2F-B3CA-0CF570094C9C}"/>
              </a:ext>
            </a:extLst>
          </p:cNvPr>
          <p:cNvSpPr>
            <a:spLocks noGrp="1"/>
          </p:cNvSpPr>
          <p:nvPr>
            <p:ph sz="half" idx="1"/>
          </p:nvPr>
        </p:nvSpPr>
        <p:spPr>
          <a:xfrm>
            <a:off x="977900" y="2806700"/>
            <a:ext cx="5448300" cy="69469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869EFED-0241-47BE-88C7-2E8C190C5413}"/>
              </a:ext>
            </a:extLst>
          </p:cNvPr>
          <p:cNvSpPr>
            <a:spLocks noGrp="1"/>
          </p:cNvSpPr>
          <p:nvPr>
            <p:ph sz="half" idx="2"/>
          </p:nvPr>
        </p:nvSpPr>
        <p:spPr>
          <a:xfrm>
            <a:off x="6578600" y="2806700"/>
            <a:ext cx="5448300" cy="69469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4">
            <a:extLst>
              <a:ext uri="{FF2B5EF4-FFF2-40B4-BE49-F238E27FC236}">
                <a16:creationId xmlns:a16="http://schemas.microsoft.com/office/drawing/2014/main" id="{EC02F487-7231-4FBB-BCD1-C151BD146FA2}"/>
              </a:ext>
            </a:extLst>
          </p:cNvPr>
          <p:cNvSpPr>
            <a:spLocks noGrp="1"/>
          </p:cNvSpPr>
          <p:nvPr>
            <p:ph type="sldNum" sz="quarter" idx="10"/>
          </p:nvPr>
        </p:nvSpPr>
        <p:spPr/>
        <p:txBody>
          <a:bodyPr/>
          <a:lstStyle>
            <a:lvl1pPr>
              <a:defRPr/>
            </a:lvl1pPr>
          </a:lstStyle>
          <a:p>
            <a:fld id="{5DC012A8-5BFF-4FE6-B7F2-B761B83E43D2}" type="slidenum">
              <a:rPr lang="en-US" altLang="nl-NL"/>
              <a:pPr/>
              <a:t>‹nr.›</a:t>
            </a:fld>
            <a:endParaRPr lang="en-US" altLang="nl-NL"/>
          </a:p>
        </p:txBody>
      </p:sp>
    </p:spTree>
    <p:extLst>
      <p:ext uri="{BB962C8B-B14F-4D97-AF65-F5344CB8AC3E}">
        <p14:creationId xmlns:p14="http://schemas.microsoft.com/office/powerpoint/2010/main" val="164306850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136604"/>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9DD739-671A-4451-94AA-57B4FF746FBD}"/>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97A1890-9C10-4B49-B0F1-33014AA69D5E}"/>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F506C05-78A0-4C72-8A62-99E546FC2F6F}"/>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199400055"/>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0A9B55-AEBA-46B7-B065-D354F9F91F29}"/>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A9EB231-FF16-4DF2-BE55-4A5ABF426F1B}"/>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3DA4733-E9B6-413D-939C-93B67309ACEB}"/>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253860827"/>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7E3DA5-8F89-453F-A75B-60EB2A45ED0E}"/>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E87758F-FC5C-4DB2-A435-3040C539B57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86753141"/>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1AD3358-F9E3-4908-B5E9-7EECE7895EFF}"/>
              </a:ext>
            </a:extLst>
          </p:cNvPr>
          <p:cNvSpPr>
            <a:spLocks noGrp="1"/>
          </p:cNvSpPr>
          <p:nvPr>
            <p:ph type="title" orient="vert"/>
          </p:nvPr>
        </p:nvSpPr>
        <p:spPr>
          <a:xfrm>
            <a:off x="9118600" y="254000"/>
            <a:ext cx="2616200" cy="82296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4DDE679-5A10-4F79-BF93-3CD245D85469}"/>
              </a:ext>
            </a:extLst>
          </p:cNvPr>
          <p:cNvSpPr>
            <a:spLocks noGrp="1"/>
          </p:cNvSpPr>
          <p:nvPr>
            <p:ph type="body" orient="vert" idx="1"/>
          </p:nvPr>
        </p:nvSpPr>
        <p:spPr>
          <a:xfrm>
            <a:off x="1270000" y="254000"/>
            <a:ext cx="7696200" cy="82296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721994800"/>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269F41-EC25-4D1A-B0AF-D27C38D59B06}"/>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5CA9BC6-0C80-413C-9B72-2B64B05375DF}"/>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102300347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53F76A-C41A-4CB8-9C85-A023FDEDE45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3768495-094C-4977-8E0E-9770BFF52B7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46584842"/>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DD5DEB-6F2E-4014-8B65-1E3CE95E09BC}"/>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EF52474-2AEC-4184-83DF-B1FA79B7F868}"/>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774456292"/>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5DF4CD-0C44-425D-AAAD-33F4E7249E4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4FF5564-F913-48F1-BB2E-EECB967D3F58}"/>
              </a:ext>
            </a:extLst>
          </p:cNvPr>
          <p:cNvSpPr>
            <a:spLocks noGrp="1"/>
          </p:cNvSpPr>
          <p:nvPr>
            <p:ph sz="half" idx="1"/>
          </p:nvPr>
        </p:nvSpPr>
        <p:spPr>
          <a:xfrm>
            <a:off x="1270000" y="2768600"/>
            <a:ext cx="515620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197CC00-8680-4FC1-9402-6D05D60164CC}"/>
              </a:ext>
            </a:extLst>
          </p:cNvPr>
          <p:cNvSpPr>
            <a:spLocks noGrp="1"/>
          </p:cNvSpPr>
          <p:nvPr>
            <p:ph sz="half" idx="2"/>
          </p:nvPr>
        </p:nvSpPr>
        <p:spPr>
          <a:xfrm>
            <a:off x="6578600" y="2768600"/>
            <a:ext cx="5156200" cy="5715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85849559"/>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4A6DB-E0CD-42AA-BD61-0C2EAB68A6C4}"/>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A5FC03D-76A0-48F3-9B83-C5DD27956B46}"/>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901E6AA-4965-48F5-A3CE-16BE0ABF05DC}"/>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7E95A87-05EE-4E76-B7C8-091A5E76B3A7}"/>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3785368-BB39-4E6B-BDBC-60F9444B5C1B}"/>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9539127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87161A-3CCB-4D2C-AC2C-B4658C098E24}"/>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43DE096-5B56-4AAF-81C6-2D2FE8F7DB7C}"/>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8BFED51-7CC5-439B-9B60-C11220931F43}"/>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AF9E3CB-8106-4C70-A0C8-1174BE3F28D0}"/>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0C62226-38B3-4C3D-8DBE-BF46F3B5F3AC}"/>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ianummer 6">
            <a:extLst>
              <a:ext uri="{FF2B5EF4-FFF2-40B4-BE49-F238E27FC236}">
                <a16:creationId xmlns:a16="http://schemas.microsoft.com/office/drawing/2014/main" id="{95884F5A-FA2B-4ED5-83BC-02C7166D9D3B}"/>
              </a:ext>
            </a:extLst>
          </p:cNvPr>
          <p:cNvSpPr>
            <a:spLocks noGrp="1"/>
          </p:cNvSpPr>
          <p:nvPr>
            <p:ph type="sldNum" sz="quarter" idx="10"/>
          </p:nvPr>
        </p:nvSpPr>
        <p:spPr/>
        <p:txBody>
          <a:bodyPr/>
          <a:lstStyle>
            <a:lvl1pPr>
              <a:defRPr/>
            </a:lvl1pPr>
          </a:lstStyle>
          <a:p>
            <a:fld id="{D134BDEA-6647-4268-87F3-19AF51781B8B}" type="slidenum">
              <a:rPr lang="en-US" altLang="nl-NL"/>
              <a:pPr/>
              <a:t>‹nr.›</a:t>
            </a:fld>
            <a:endParaRPr lang="en-US" altLang="nl-NL"/>
          </a:p>
        </p:txBody>
      </p:sp>
    </p:spTree>
    <p:extLst>
      <p:ext uri="{BB962C8B-B14F-4D97-AF65-F5344CB8AC3E}">
        <p14:creationId xmlns:p14="http://schemas.microsoft.com/office/powerpoint/2010/main" val="3774035302"/>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C169A-3055-41C5-94B1-7B7FEE58F0BF}"/>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2864837288"/>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1093795"/>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B8E56-68A2-4F32-BEA5-C4A5E0598458}"/>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568FED60-A139-4A1D-B20F-6E9937FE5DA0}"/>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283D3B2-037F-432C-801F-0D808F6E495E}"/>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733444831"/>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0316E3-5898-459B-B901-67934773B6EA}"/>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BDACE74-E5A4-4E20-BF87-9B2CDD813C28}"/>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915439B-D56F-453B-AE70-006AA1B2FED2}"/>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49832171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3425A-EE94-42E1-9FDD-03E89081FE7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E16180D-8CFF-4A13-9DA6-44A738C13A5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29701745"/>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2DE71AE-34BD-4E58-B020-C66C1FA865C3}"/>
              </a:ext>
            </a:extLst>
          </p:cNvPr>
          <p:cNvSpPr>
            <a:spLocks noGrp="1"/>
          </p:cNvSpPr>
          <p:nvPr>
            <p:ph type="title" orient="vert"/>
          </p:nvPr>
        </p:nvSpPr>
        <p:spPr>
          <a:xfrm>
            <a:off x="9118600" y="254000"/>
            <a:ext cx="2616200" cy="82296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1426883-E57D-4584-A695-8F44F488848E}"/>
              </a:ext>
            </a:extLst>
          </p:cNvPr>
          <p:cNvSpPr>
            <a:spLocks noGrp="1"/>
          </p:cNvSpPr>
          <p:nvPr>
            <p:ph type="body" orient="vert" idx="1"/>
          </p:nvPr>
        </p:nvSpPr>
        <p:spPr>
          <a:xfrm>
            <a:off x="1270000" y="254000"/>
            <a:ext cx="7696200" cy="82296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0211763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05E435-6C3F-41CD-813C-06BB3EEBD12E}"/>
              </a:ext>
            </a:extLst>
          </p:cNvPr>
          <p:cNvSpPr>
            <a:spLocks noGrp="1"/>
          </p:cNvSpPr>
          <p:nvPr>
            <p:ph type="title"/>
          </p:nvPr>
        </p:nvSpPr>
        <p:spPr/>
        <p:txBody>
          <a:bodyPr/>
          <a:lstStyle/>
          <a:p>
            <a:r>
              <a:rPr lang="nl-NL"/>
              <a:t>Klik om stijl te bewerken</a:t>
            </a:r>
          </a:p>
        </p:txBody>
      </p:sp>
      <p:sp>
        <p:nvSpPr>
          <p:cNvPr id="3" name="Tijdelijke aanduiding voor dianummer 2">
            <a:extLst>
              <a:ext uri="{FF2B5EF4-FFF2-40B4-BE49-F238E27FC236}">
                <a16:creationId xmlns:a16="http://schemas.microsoft.com/office/drawing/2014/main" id="{05B63FA6-448B-4B85-9E20-4F9CF51146C2}"/>
              </a:ext>
            </a:extLst>
          </p:cNvPr>
          <p:cNvSpPr>
            <a:spLocks noGrp="1"/>
          </p:cNvSpPr>
          <p:nvPr>
            <p:ph type="sldNum" sz="quarter" idx="10"/>
          </p:nvPr>
        </p:nvSpPr>
        <p:spPr/>
        <p:txBody>
          <a:bodyPr/>
          <a:lstStyle>
            <a:lvl1pPr>
              <a:defRPr/>
            </a:lvl1pPr>
          </a:lstStyle>
          <a:p>
            <a:fld id="{9C8A90A3-80BA-4C6E-9867-CAA40C0462CA}" type="slidenum">
              <a:rPr lang="en-US" altLang="nl-NL"/>
              <a:pPr/>
              <a:t>‹nr.›</a:t>
            </a:fld>
            <a:endParaRPr lang="en-US" altLang="nl-NL"/>
          </a:p>
        </p:txBody>
      </p:sp>
    </p:spTree>
    <p:extLst>
      <p:ext uri="{BB962C8B-B14F-4D97-AF65-F5344CB8AC3E}">
        <p14:creationId xmlns:p14="http://schemas.microsoft.com/office/powerpoint/2010/main" val="66571301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116FC966-B560-4B4F-92C0-0D3A3C364430}"/>
              </a:ext>
            </a:extLst>
          </p:cNvPr>
          <p:cNvSpPr>
            <a:spLocks noGrp="1"/>
          </p:cNvSpPr>
          <p:nvPr>
            <p:ph type="sldNum" sz="quarter" idx="10"/>
          </p:nvPr>
        </p:nvSpPr>
        <p:spPr/>
        <p:txBody>
          <a:bodyPr/>
          <a:lstStyle>
            <a:lvl1pPr>
              <a:defRPr/>
            </a:lvl1pPr>
          </a:lstStyle>
          <a:p>
            <a:fld id="{1CF6A1C0-6943-477C-AECA-E60697FE94FC}" type="slidenum">
              <a:rPr lang="en-US" altLang="nl-NL"/>
              <a:pPr/>
              <a:t>‹nr.›</a:t>
            </a:fld>
            <a:endParaRPr lang="en-US" altLang="nl-NL"/>
          </a:p>
        </p:txBody>
      </p:sp>
    </p:spTree>
    <p:extLst>
      <p:ext uri="{BB962C8B-B14F-4D97-AF65-F5344CB8AC3E}">
        <p14:creationId xmlns:p14="http://schemas.microsoft.com/office/powerpoint/2010/main" val="264077240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20E9E0-4D2D-4CC5-87D2-325817C4258F}"/>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DD0F193-37FF-464A-A941-B919D8FF7D51}"/>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50E026CF-410F-40A1-AB39-CA80A2AF275D}"/>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ianummer 4">
            <a:extLst>
              <a:ext uri="{FF2B5EF4-FFF2-40B4-BE49-F238E27FC236}">
                <a16:creationId xmlns:a16="http://schemas.microsoft.com/office/drawing/2014/main" id="{BB53FBCC-BB13-489D-9C96-D969F46BF7B9}"/>
              </a:ext>
            </a:extLst>
          </p:cNvPr>
          <p:cNvSpPr>
            <a:spLocks noGrp="1"/>
          </p:cNvSpPr>
          <p:nvPr>
            <p:ph type="sldNum" sz="quarter" idx="10"/>
          </p:nvPr>
        </p:nvSpPr>
        <p:spPr/>
        <p:txBody>
          <a:bodyPr/>
          <a:lstStyle>
            <a:lvl1pPr>
              <a:defRPr/>
            </a:lvl1pPr>
          </a:lstStyle>
          <a:p>
            <a:fld id="{4DF05BFD-186D-4837-8030-9E15F854E89A}" type="slidenum">
              <a:rPr lang="en-US" altLang="nl-NL"/>
              <a:pPr/>
              <a:t>‹nr.›</a:t>
            </a:fld>
            <a:endParaRPr lang="en-US" altLang="nl-NL"/>
          </a:p>
        </p:txBody>
      </p:sp>
    </p:spTree>
    <p:extLst>
      <p:ext uri="{BB962C8B-B14F-4D97-AF65-F5344CB8AC3E}">
        <p14:creationId xmlns:p14="http://schemas.microsoft.com/office/powerpoint/2010/main" val="259465327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F886A-70FF-4071-9116-F402A2F6F89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468DC30-39A5-466B-918C-B6CA8ABD824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65375975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CB4362-E148-42B3-AA61-F18C545CD87A}"/>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CA8F3D9-4806-405B-81E4-17085EDD440A}"/>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F632BD9-AEC1-41AA-8744-BFDE61A2D4CC}"/>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ianummer 4">
            <a:extLst>
              <a:ext uri="{FF2B5EF4-FFF2-40B4-BE49-F238E27FC236}">
                <a16:creationId xmlns:a16="http://schemas.microsoft.com/office/drawing/2014/main" id="{776EB89A-C77F-4BAE-84C0-996E16F1415C}"/>
              </a:ext>
            </a:extLst>
          </p:cNvPr>
          <p:cNvSpPr>
            <a:spLocks noGrp="1"/>
          </p:cNvSpPr>
          <p:nvPr>
            <p:ph type="sldNum" sz="quarter" idx="10"/>
          </p:nvPr>
        </p:nvSpPr>
        <p:spPr/>
        <p:txBody>
          <a:bodyPr/>
          <a:lstStyle>
            <a:lvl1pPr>
              <a:defRPr/>
            </a:lvl1pPr>
          </a:lstStyle>
          <a:p>
            <a:fld id="{E3CC3332-C0DF-4DE6-A18C-032CC67D7262}" type="slidenum">
              <a:rPr lang="en-US" altLang="nl-NL"/>
              <a:pPr/>
              <a:t>‹nr.›</a:t>
            </a:fld>
            <a:endParaRPr lang="en-US" altLang="nl-NL"/>
          </a:p>
        </p:txBody>
      </p:sp>
    </p:spTree>
    <p:extLst>
      <p:ext uri="{BB962C8B-B14F-4D97-AF65-F5344CB8AC3E}">
        <p14:creationId xmlns:p14="http://schemas.microsoft.com/office/powerpoint/2010/main" val="399579442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123FDB-EE94-41FA-81D2-83C23B6AAFD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AD3E938-0631-4F81-90FE-46CBBB0963C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3">
            <a:extLst>
              <a:ext uri="{FF2B5EF4-FFF2-40B4-BE49-F238E27FC236}">
                <a16:creationId xmlns:a16="http://schemas.microsoft.com/office/drawing/2014/main" id="{8538BF7E-050A-411C-A65A-A83A18B510D2}"/>
              </a:ext>
            </a:extLst>
          </p:cNvPr>
          <p:cNvSpPr>
            <a:spLocks noGrp="1"/>
          </p:cNvSpPr>
          <p:nvPr>
            <p:ph type="sldNum" sz="quarter" idx="10"/>
          </p:nvPr>
        </p:nvSpPr>
        <p:spPr/>
        <p:txBody>
          <a:bodyPr/>
          <a:lstStyle>
            <a:lvl1pPr>
              <a:defRPr/>
            </a:lvl1pPr>
          </a:lstStyle>
          <a:p>
            <a:fld id="{D8EB91AD-8BA5-4087-8774-9FB4779D53A8}" type="slidenum">
              <a:rPr lang="en-US" altLang="nl-NL"/>
              <a:pPr/>
              <a:t>‹nr.›</a:t>
            </a:fld>
            <a:endParaRPr lang="en-US" altLang="nl-NL"/>
          </a:p>
        </p:txBody>
      </p:sp>
    </p:spTree>
    <p:extLst>
      <p:ext uri="{BB962C8B-B14F-4D97-AF65-F5344CB8AC3E}">
        <p14:creationId xmlns:p14="http://schemas.microsoft.com/office/powerpoint/2010/main" val="368030150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4CD04F1-26BF-4BCA-937A-B3F63E9EDF91}"/>
              </a:ext>
            </a:extLst>
          </p:cNvPr>
          <p:cNvSpPr>
            <a:spLocks noGrp="1"/>
          </p:cNvSpPr>
          <p:nvPr>
            <p:ph type="title" orient="vert"/>
          </p:nvPr>
        </p:nvSpPr>
        <p:spPr>
          <a:xfrm>
            <a:off x="9264650" y="533400"/>
            <a:ext cx="2762250" cy="92202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6B9646F-1AF8-4C5F-878C-D0E4BD1F71CC}"/>
              </a:ext>
            </a:extLst>
          </p:cNvPr>
          <p:cNvSpPr>
            <a:spLocks noGrp="1"/>
          </p:cNvSpPr>
          <p:nvPr>
            <p:ph type="body" orient="vert" idx="1"/>
          </p:nvPr>
        </p:nvSpPr>
        <p:spPr>
          <a:xfrm>
            <a:off x="977900" y="533400"/>
            <a:ext cx="8134350" cy="922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3">
            <a:extLst>
              <a:ext uri="{FF2B5EF4-FFF2-40B4-BE49-F238E27FC236}">
                <a16:creationId xmlns:a16="http://schemas.microsoft.com/office/drawing/2014/main" id="{78509EFF-505C-4206-9A34-A882C9065E93}"/>
              </a:ext>
            </a:extLst>
          </p:cNvPr>
          <p:cNvSpPr>
            <a:spLocks noGrp="1"/>
          </p:cNvSpPr>
          <p:nvPr>
            <p:ph type="sldNum" sz="quarter" idx="10"/>
          </p:nvPr>
        </p:nvSpPr>
        <p:spPr/>
        <p:txBody>
          <a:bodyPr/>
          <a:lstStyle>
            <a:lvl1pPr>
              <a:defRPr/>
            </a:lvl1pPr>
          </a:lstStyle>
          <a:p>
            <a:fld id="{A525CCC7-E3EA-44F8-9573-92884195CD34}" type="slidenum">
              <a:rPr lang="en-US" altLang="nl-NL"/>
              <a:pPr/>
              <a:t>‹nr.›</a:t>
            </a:fld>
            <a:endParaRPr lang="en-US" altLang="nl-NL"/>
          </a:p>
        </p:txBody>
      </p:sp>
    </p:spTree>
    <p:extLst>
      <p:ext uri="{BB962C8B-B14F-4D97-AF65-F5344CB8AC3E}">
        <p14:creationId xmlns:p14="http://schemas.microsoft.com/office/powerpoint/2010/main" val="307374890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8B0F89-2F16-432A-A788-3CF3D6395E14}"/>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CA8F410-57DE-4146-8B40-B2A6DB532B6B}"/>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297256337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0DF840-A494-45D6-B910-B72953C3FC5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FFA92E1-12A4-4584-926D-0A9D25B8912E}"/>
              </a:ext>
            </a:extLst>
          </p:cNvPr>
          <p:cNvSpPr>
            <a:spLocks noGrp="1"/>
          </p:cNvSpPr>
          <p:nvPr>
            <p:ph idx="1"/>
          </p:nvPr>
        </p:nvSpPr>
        <p:spPr>
          <a:xfrm>
            <a:off x="893763" y="2597150"/>
            <a:ext cx="11217275"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1688421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D20D98-D0A2-43D7-A50A-F4CE3888116C}"/>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392AB03-A8D1-4143-9A4D-4C4E4EEAEFCE}"/>
              </a:ext>
            </a:extLst>
          </p:cNvPr>
          <p:cNvSpPr>
            <a:spLocks noGrp="1"/>
          </p:cNvSpPr>
          <p:nvPr>
            <p:ph type="body" idx="1"/>
          </p:nvPr>
        </p:nvSpPr>
        <p:spPr>
          <a:xfrm>
            <a:off x="887413" y="6527800"/>
            <a:ext cx="11217275" cy="2133600"/>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224736343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E8E9FE-A3AF-41DC-B47D-9C1264AFD42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7434ECC-FF89-4851-9208-A0253FAFB71C}"/>
              </a:ext>
            </a:extLst>
          </p:cNvPr>
          <p:cNvSpPr>
            <a:spLocks noGrp="1"/>
          </p:cNvSpPr>
          <p:nvPr>
            <p:ph sz="half" idx="1"/>
          </p:nvPr>
        </p:nvSpPr>
        <p:spPr>
          <a:xfrm>
            <a:off x="893763" y="2597150"/>
            <a:ext cx="5532437"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10519F3-6243-45B7-B96E-C90D8CAF08C4}"/>
              </a:ext>
            </a:extLst>
          </p:cNvPr>
          <p:cNvSpPr>
            <a:spLocks noGrp="1"/>
          </p:cNvSpPr>
          <p:nvPr>
            <p:ph sz="half" idx="2"/>
          </p:nvPr>
        </p:nvSpPr>
        <p:spPr>
          <a:xfrm>
            <a:off x="6578600" y="2597150"/>
            <a:ext cx="5532438"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29018173"/>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AB21B6-46C5-4B15-96B1-358DF4BF5A6D}"/>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B6C07BE-D4DC-4D34-AE62-FBA571537549}"/>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1CF3356-D640-43BC-BAAC-EBBD4AB8A3B4}"/>
              </a:ext>
            </a:extLst>
          </p:cNvPr>
          <p:cNvSpPr>
            <a:spLocks noGrp="1"/>
          </p:cNvSpPr>
          <p:nvPr>
            <p:ph sz="half" idx="2"/>
          </p:nvPr>
        </p:nvSpPr>
        <p:spPr>
          <a:xfrm>
            <a:off x="895350" y="3562350"/>
            <a:ext cx="5502275"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984C353-03C5-4C4C-9C2C-EB175DD048EF}"/>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EA6FD95-B4E1-4631-B7D0-0E46EF3479A1}"/>
              </a:ext>
            </a:extLst>
          </p:cNvPr>
          <p:cNvSpPr>
            <a:spLocks noGrp="1"/>
          </p:cNvSpPr>
          <p:nvPr>
            <p:ph sz="quarter" idx="4"/>
          </p:nvPr>
        </p:nvSpPr>
        <p:spPr>
          <a:xfrm>
            <a:off x="6583363" y="3562350"/>
            <a:ext cx="5529262"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9550509"/>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A47661-887F-40BE-88C0-3AEF861DA4A9}"/>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181850007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836856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F8A016-CC12-418B-A9A5-4076E19F1189}"/>
              </a:ext>
            </a:extLst>
          </p:cNvPr>
          <p:cNvSpPr>
            <a:spLocks noGrp="1"/>
          </p:cNvSpPr>
          <p:nvPr>
            <p:ph type="title"/>
          </p:nvPr>
        </p:nvSpPr>
        <p:spPr>
          <a:xfrm>
            <a:off x="887413" y="2432050"/>
            <a:ext cx="11217275" cy="4056063"/>
          </a:xfrm>
        </p:spPr>
        <p:txBody>
          <a:bodyPr/>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DC276F3-C6FA-4D7D-AD01-3AB1A7CDEB85}"/>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159778944"/>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5A40C0-19D6-48CC-9D07-2D957D8EF6BD}"/>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DC3AC8D-6740-4F6E-A705-8E7CDCAFEAB0}"/>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5982967-6FF9-4940-B61F-0BEBEDBD9B1F}"/>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370622453"/>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229BB-B252-4215-95C2-BF9957C70189}"/>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88FC187-8012-4980-9779-910FAA7BF0DE}"/>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4D2F9D8-4FF9-4DF2-92DD-33B5D3FB5535}"/>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978674463"/>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BD72D3-D7AC-47C9-A841-615F167C091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60D5E67-CB69-46A0-A2DE-3C44253C7721}"/>
              </a:ext>
            </a:extLst>
          </p:cNvPr>
          <p:cNvSpPr>
            <a:spLocks noGrp="1"/>
          </p:cNvSpPr>
          <p:nvPr>
            <p:ph type="body" orient="vert" idx="1"/>
          </p:nvPr>
        </p:nvSpPr>
        <p:spPr>
          <a:xfrm>
            <a:off x="893763" y="2597150"/>
            <a:ext cx="11217275" cy="618807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61145804"/>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FE79104-F0C1-4133-930C-BDB3D51E86F7}"/>
              </a:ext>
            </a:extLst>
          </p:cNvPr>
          <p:cNvSpPr>
            <a:spLocks noGrp="1"/>
          </p:cNvSpPr>
          <p:nvPr>
            <p:ph type="title" orient="vert"/>
          </p:nvPr>
        </p:nvSpPr>
        <p:spPr>
          <a:xfrm>
            <a:off x="9307513" y="2597150"/>
            <a:ext cx="2803525" cy="6188075"/>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25D649B-28CC-4A53-BDD4-9DE0F424DA44}"/>
              </a:ext>
            </a:extLst>
          </p:cNvPr>
          <p:cNvSpPr>
            <a:spLocks noGrp="1"/>
          </p:cNvSpPr>
          <p:nvPr>
            <p:ph type="body" orient="vert" idx="1"/>
          </p:nvPr>
        </p:nvSpPr>
        <p:spPr>
          <a:xfrm>
            <a:off x="893763" y="2597150"/>
            <a:ext cx="8261350" cy="618807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9219152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70CDAD-4468-4CC1-ACE7-DECB30CD3DDE}"/>
              </a:ext>
            </a:extLst>
          </p:cNvPr>
          <p:cNvSpPr>
            <a:spLocks noGrp="1"/>
          </p:cNvSpPr>
          <p:nvPr>
            <p:ph type="ctrTitle"/>
          </p:nvPr>
        </p:nvSpPr>
        <p:spPr>
          <a:xfrm>
            <a:off x="1625600" y="1597025"/>
            <a:ext cx="9753600" cy="3395663"/>
          </a:xfrm>
          <a:prstGeom prst="rect">
            <a:avLst/>
          </a:prstGeo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17E6B813-56F5-43A8-80B9-06285BD273B3}"/>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241043737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96215D-E44B-4945-A9DB-F34C82F26DA2}"/>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8241FD4-1FA6-42D7-9EE1-888ABC94ED3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5418234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6C644A-216E-4104-9ECB-7E22387B807F}"/>
              </a:ext>
            </a:extLst>
          </p:cNvPr>
          <p:cNvSpPr>
            <a:spLocks noGrp="1"/>
          </p:cNvSpPr>
          <p:nvPr>
            <p:ph type="title"/>
          </p:nvPr>
        </p:nvSpPr>
        <p:spPr>
          <a:xfrm>
            <a:off x="887413" y="2432050"/>
            <a:ext cx="11217275" cy="4056063"/>
          </a:xfrm>
          <a:prstGeom prst="rect">
            <a:avLst/>
          </a:prstGeo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327A125-0C9C-4205-99A7-9AC4D88DEA4F}"/>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3447163726"/>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8AC217-C389-4EED-80C3-E49816B8C60B}"/>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EE7494B-5638-4CE4-B55D-111806CD2B24}"/>
              </a:ext>
            </a:extLst>
          </p:cNvPr>
          <p:cNvSpPr>
            <a:spLocks noGrp="1"/>
          </p:cNvSpPr>
          <p:nvPr>
            <p:ph sz="half" idx="1"/>
          </p:nvPr>
        </p:nvSpPr>
        <p:spPr>
          <a:xfrm>
            <a:off x="1270000" y="1270000"/>
            <a:ext cx="5156200" cy="7213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D5B88D4-6699-49F3-AAA6-5CF532B6A8F2}"/>
              </a:ext>
            </a:extLst>
          </p:cNvPr>
          <p:cNvSpPr>
            <a:spLocks noGrp="1"/>
          </p:cNvSpPr>
          <p:nvPr>
            <p:ph sz="half" idx="2"/>
          </p:nvPr>
        </p:nvSpPr>
        <p:spPr>
          <a:xfrm>
            <a:off x="6578600" y="1270000"/>
            <a:ext cx="5156200" cy="7213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0362297"/>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9DAE91-06CE-4807-97FF-6FA9F895B472}"/>
              </a:ext>
            </a:extLst>
          </p:cNvPr>
          <p:cNvSpPr>
            <a:spLocks noGrp="1"/>
          </p:cNvSpPr>
          <p:nvPr>
            <p:ph type="title"/>
          </p:nvPr>
        </p:nvSpPr>
        <p:spPr>
          <a:xfrm>
            <a:off x="895350" y="519113"/>
            <a:ext cx="11217275" cy="1885950"/>
          </a:xfrm>
          <a:prstGeom prst="rect">
            <a:avLst/>
          </a:prstGeo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905FCB8-C892-4216-A2F3-BB0AA3BD6F8C}"/>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9920411-B07A-44F0-AA03-0A69C2C09340}"/>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7BCC6C38-FBD6-43F8-925C-35DA7668FF2B}"/>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8ABD592-AC20-4453-8AFD-5D9639FD42AE}"/>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9580333"/>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15372C-57FA-4637-B9E5-68D0D6AA0B0A}"/>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Tree>
    <p:extLst>
      <p:ext uri="{BB962C8B-B14F-4D97-AF65-F5344CB8AC3E}">
        <p14:creationId xmlns:p14="http://schemas.microsoft.com/office/powerpoint/2010/main" val="202775416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97EA53-E97E-4E0B-8ABE-D7DF5EBDA17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3915CFD-2B7F-48C4-8F26-4CBB535AE8A4}"/>
              </a:ext>
            </a:extLst>
          </p:cNvPr>
          <p:cNvSpPr>
            <a:spLocks noGrp="1"/>
          </p:cNvSpPr>
          <p:nvPr>
            <p:ph sz="half" idx="1"/>
          </p:nvPr>
        </p:nvSpPr>
        <p:spPr>
          <a:xfrm>
            <a:off x="1270000" y="5029200"/>
            <a:ext cx="5156200" cy="1130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A0436D5-698F-4B01-B20A-1B189C3179DA}"/>
              </a:ext>
            </a:extLst>
          </p:cNvPr>
          <p:cNvSpPr>
            <a:spLocks noGrp="1"/>
          </p:cNvSpPr>
          <p:nvPr>
            <p:ph sz="half" idx="2"/>
          </p:nvPr>
        </p:nvSpPr>
        <p:spPr>
          <a:xfrm>
            <a:off x="6578600" y="5029200"/>
            <a:ext cx="5156200" cy="1130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999670940"/>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9754769"/>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3C71B5-666E-4C72-88C9-A86EDD13C879}"/>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6785F90-3CED-4963-800C-234C19292E6C}"/>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F9DB6E4-584D-4337-8A19-8176A7F3AAA1}"/>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32796819"/>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8DB102-EB08-48BC-94C9-7EAB767C3040}"/>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CD4F78DE-9440-4C0A-B402-834C08850AA3}"/>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9C22052-8DFA-4DC0-AAAA-78A4AD07B5A6}"/>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177410440"/>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A8BCD9-02CE-41CE-850E-5A8EB05A3EE1}"/>
              </a:ext>
            </a:extLst>
          </p:cNvPr>
          <p:cNvSpPr>
            <a:spLocks noGrp="1"/>
          </p:cNvSpPr>
          <p:nvPr>
            <p:ph type="title"/>
          </p:nvPr>
        </p:nvSpPr>
        <p:spPr>
          <a:xfrm>
            <a:off x="893763" y="519113"/>
            <a:ext cx="11217275" cy="1885950"/>
          </a:xfrm>
          <a:prstGeom prst="rect">
            <a:avLst/>
          </a:prstGeom>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1B11745-2E9A-4A2A-9745-0E814450C70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1673460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448D91F-D6C9-454B-9559-2CFBFE30F4D1}"/>
              </a:ext>
            </a:extLst>
          </p:cNvPr>
          <p:cNvSpPr>
            <a:spLocks noGrp="1"/>
          </p:cNvSpPr>
          <p:nvPr>
            <p:ph type="title" orient="vert"/>
          </p:nvPr>
        </p:nvSpPr>
        <p:spPr>
          <a:xfrm>
            <a:off x="9307513" y="519113"/>
            <a:ext cx="2803525" cy="7964487"/>
          </a:xfrm>
          <a:prstGeom prst="rect">
            <a:avLst/>
          </a:prstGeo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85F86859-BC42-4A10-B6D6-1E0A7E5F2CA4}"/>
              </a:ext>
            </a:extLst>
          </p:cNvPr>
          <p:cNvSpPr>
            <a:spLocks noGrp="1"/>
          </p:cNvSpPr>
          <p:nvPr>
            <p:ph type="body" orient="vert" idx="1"/>
          </p:nvPr>
        </p:nvSpPr>
        <p:spPr>
          <a:xfrm>
            <a:off x="893763" y="519113"/>
            <a:ext cx="8261350" cy="796448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2777954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39AD5E-3D49-4364-90CD-EE711EC30EF5}"/>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F01CE26-E48D-41D5-835D-A0DC196776A4}"/>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937289022"/>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95F04B-5066-4604-B738-D90488A8503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B6C68DF-2309-42C7-8F9C-FB3B5B99CC2C}"/>
              </a:ext>
            </a:extLst>
          </p:cNvPr>
          <p:cNvSpPr>
            <a:spLocks noGrp="1"/>
          </p:cNvSpPr>
          <p:nvPr>
            <p:ph idx="1"/>
          </p:nvPr>
        </p:nvSpPr>
        <p:spPr>
          <a:xfrm>
            <a:off x="893763" y="2597150"/>
            <a:ext cx="11217275"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46412033"/>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D19B97-F6F1-47BB-998E-F4FD85F252C0}"/>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AA14551-5C3D-4AAE-A804-FE9EF86DBD86}"/>
              </a:ext>
            </a:extLst>
          </p:cNvPr>
          <p:cNvSpPr>
            <a:spLocks noGrp="1"/>
          </p:cNvSpPr>
          <p:nvPr>
            <p:ph type="body" idx="1"/>
          </p:nvPr>
        </p:nvSpPr>
        <p:spPr>
          <a:xfrm>
            <a:off x="887413" y="6527800"/>
            <a:ext cx="11217275" cy="2133600"/>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334885544"/>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E8B2F2-BFE5-486F-AEFA-5707CB7B853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10461A9-2EEE-43CF-9F5D-3B5E7B28D0E2}"/>
              </a:ext>
            </a:extLst>
          </p:cNvPr>
          <p:cNvSpPr>
            <a:spLocks noGrp="1"/>
          </p:cNvSpPr>
          <p:nvPr>
            <p:ph sz="half" idx="1"/>
          </p:nvPr>
        </p:nvSpPr>
        <p:spPr>
          <a:xfrm>
            <a:off x="893763" y="2597150"/>
            <a:ext cx="5532437"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1715D22-195B-4568-BDF1-B79D1EB299F2}"/>
              </a:ext>
            </a:extLst>
          </p:cNvPr>
          <p:cNvSpPr>
            <a:spLocks noGrp="1"/>
          </p:cNvSpPr>
          <p:nvPr>
            <p:ph sz="half" idx="2"/>
          </p:nvPr>
        </p:nvSpPr>
        <p:spPr>
          <a:xfrm>
            <a:off x="6578600" y="2597150"/>
            <a:ext cx="5532438"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10620198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55529-C629-4751-8AEF-FE5174F3A0AC}"/>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BA4327B-D68F-46F7-86BE-669799C7895E}"/>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BC6D4F9-251D-44F9-B9F8-D670DC107980}"/>
              </a:ext>
            </a:extLst>
          </p:cNvPr>
          <p:cNvSpPr>
            <a:spLocks noGrp="1"/>
          </p:cNvSpPr>
          <p:nvPr>
            <p:ph sz="half" idx="2"/>
          </p:nvPr>
        </p:nvSpPr>
        <p:spPr>
          <a:xfrm>
            <a:off x="895350" y="3562350"/>
            <a:ext cx="5502275"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67FCDCE-6163-4CD8-9AF1-EB6791AC0104}"/>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2397360-9FE3-44DB-B058-63B3BBA48B4F}"/>
              </a:ext>
            </a:extLst>
          </p:cNvPr>
          <p:cNvSpPr>
            <a:spLocks noGrp="1"/>
          </p:cNvSpPr>
          <p:nvPr>
            <p:ph sz="quarter" idx="4"/>
          </p:nvPr>
        </p:nvSpPr>
        <p:spPr>
          <a:xfrm>
            <a:off x="6583363" y="3562350"/>
            <a:ext cx="5529262"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15392774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AE1824-D79E-4842-9CE4-D9155B106F4F}"/>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42F472A-31A4-4626-94FA-556DA606D8D1}"/>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4CC1848-D8AB-4DFD-B54A-57BE29C07ACE}"/>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641FEDF-9B20-43D1-8FF8-894ED1B04FE9}"/>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8F183F2-F8BD-46F9-915F-FE4A3F8978A3}"/>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42106108"/>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DDBD52-2272-4928-942A-023C4EB43ED1}"/>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195086084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7035935"/>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C290E1-3BAF-441B-BF22-D16CA3B97E04}"/>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7F6D8AA-6B55-453C-A40E-2779F2CE5271}"/>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9782326-2084-482C-9DCB-B58BC17760CE}"/>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976351922"/>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55A0A1-606B-42C1-9121-C6A501CF9847}"/>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3590C77-45BD-47D7-95A6-98E8778B553B}"/>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F67EA29-B7DA-452B-B83B-A820C90E25D0}"/>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780749512"/>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754D4F-768A-4362-9EE8-2B5219616AC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417D05D4-CF56-4919-86A9-E8EF705F8611}"/>
              </a:ext>
            </a:extLst>
          </p:cNvPr>
          <p:cNvSpPr>
            <a:spLocks noGrp="1"/>
          </p:cNvSpPr>
          <p:nvPr>
            <p:ph type="body" orient="vert" idx="1"/>
          </p:nvPr>
        </p:nvSpPr>
        <p:spPr>
          <a:xfrm>
            <a:off x="893763" y="2597150"/>
            <a:ext cx="11217275" cy="618807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035732981"/>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3A8B28A-3119-4D94-9B6F-7372A7DD4A86}"/>
              </a:ext>
            </a:extLst>
          </p:cNvPr>
          <p:cNvSpPr>
            <a:spLocks noGrp="1"/>
          </p:cNvSpPr>
          <p:nvPr>
            <p:ph type="title" orient="vert"/>
          </p:nvPr>
        </p:nvSpPr>
        <p:spPr>
          <a:xfrm>
            <a:off x="9307513" y="2597150"/>
            <a:ext cx="2803525" cy="647065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8D43739D-CD67-4F20-AC28-5D0BBD50ED14}"/>
              </a:ext>
            </a:extLst>
          </p:cNvPr>
          <p:cNvSpPr>
            <a:spLocks noGrp="1"/>
          </p:cNvSpPr>
          <p:nvPr>
            <p:ph type="body" orient="vert" idx="1"/>
          </p:nvPr>
        </p:nvSpPr>
        <p:spPr>
          <a:xfrm>
            <a:off x="893763" y="2597150"/>
            <a:ext cx="8261350" cy="6470650"/>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89001619"/>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CF6A94-BCC1-4926-A022-4D9A40244E4D}"/>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3618430-3971-438D-B076-52B0BD4B455A}"/>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2323836947"/>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1CAA20-05EC-47F9-9A8C-BC325ADDEC0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7986A1E-328E-41E3-8C04-0450A284D54B}"/>
              </a:ext>
            </a:extLst>
          </p:cNvPr>
          <p:cNvSpPr>
            <a:spLocks noGrp="1"/>
          </p:cNvSpPr>
          <p:nvPr>
            <p:ph idx="1"/>
          </p:nvPr>
        </p:nvSpPr>
        <p:spPr>
          <a:xfrm>
            <a:off x="893763" y="2597150"/>
            <a:ext cx="11217275"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0205303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F2FD21-41C9-4E6B-9819-F35A8EB48104}"/>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58763B8-D928-4A95-8094-B601AFD2BF04}"/>
              </a:ext>
            </a:extLst>
          </p:cNvPr>
          <p:cNvSpPr>
            <a:spLocks noGrp="1"/>
          </p:cNvSpPr>
          <p:nvPr>
            <p:ph type="body" idx="1"/>
          </p:nvPr>
        </p:nvSpPr>
        <p:spPr>
          <a:xfrm>
            <a:off x="887413" y="6527800"/>
            <a:ext cx="11217275" cy="2133600"/>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79507601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94073B-041C-4A80-BD98-FE07DA51F74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9451EA1-7632-441D-80B4-CFCE640DCC07}"/>
              </a:ext>
            </a:extLst>
          </p:cNvPr>
          <p:cNvSpPr>
            <a:spLocks noGrp="1"/>
          </p:cNvSpPr>
          <p:nvPr>
            <p:ph sz="half" idx="1"/>
          </p:nvPr>
        </p:nvSpPr>
        <p:spPr>
          <a:xfrm>
            <a:off x="893763" y="2597150"/>
            <a:ext cx="5532437"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37FA950-B7E1-4AA1-88D7-A4DE569BF8C0}"/>
              </a:ext>
            </a:extLst>
          </p:cNvPr>
          <p:cNvSpPr>
            <a:spLocks noGrp="1"/>
          </p:cNvSpPr>
          <p:nvPr>
            <p:ph sz="half" idx="2"/>
          </p:nvPr>
        </p:nvSpPr>
        <p:spPr>
          <a:xfrm>
            <a:off x="6578600" y="2597150"/>
            <a:ext cx="5532438"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723808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5CA543-2E65-42DF-AD30-EFBC1F710342}"/>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115497300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D18160-92D2-4CD1-A75C-20FAACD5F33A}"/>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0C43446-1401-40A5-A97F-89771D0C318E}"/>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AAC0F03F-CECB-492E-95DF-A1C359AE3B62}"/>
              </a:ext>
            </a:extLst>
          </p:cNvPr>
          <p:cNvSpPr>
            <a:spLocks noGrp="1"/>
          </p:cNvSpPr>
          <p:nvPr>
            <p:ph sz="half" idx="2"/>
          </p:nvPr>
        </p:nvSpPr>
        <p:spPr>
          <a:xfrm>
            <a:off x="895350" y="3562350"/>
            <a:ext cx="5502275"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482BE07-6A90-487F-AC46-A5281CB55D02}"/>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6F2EFEC-0F2A-4A0E-8C13-33ED1D6D7B21}"/>
              </a:ext>
            </a:extLst>
          </p:cNvPr>
          <p:cNvSpPr>
            <a:spLocks noGrp="1"/>
          </p:cNvSpPr>
          <p:nvPr>
            <p:ph sz="quarter" idx="4"/>
          </p:nvPr>
        </p:nvSpPr>
        <p:spPr>
          <a:xfrm>
            <a:off x="6583363" y="3562350"/>
            <a:ext cx="5529262"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32005099"/>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957FDF-C652-41C4-9DCD-D2614BD11DF2}"/>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130737515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7919239"/>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3916FF-2085-4BEC-9D13-1BA496F3E6E7}"/>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6345019-3920-4B6D-9094-7FFD36644584}"/>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F1B163E-44DA-40EA-8561-82278467F092}"/>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992222367"/>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11E29C-03F5-4E90-86A9-B7938BCE35D6}"/>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53CA1166-7551-48E1-8CFA-21026474DFDE}"/>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E47D676-4C2D-4AF9-AFD9-94A8B1286438}"/>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89984556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AFEE21-2D78-4A05-AA5D-9034BD96699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28C7A94-EB88-4770-9BC5-6F5192197E25}"/>
              </a:ext>
            </a:extLst>
          </p:cNvPr>
          <p:cNvSpPr>
            <a:spLocks noGrp="1"/>
          </p:cNvSpPr>
          <p:nvPr>
            <p:ph type="body" orient="vert" idx="1"/>
          </p:nvPr>
        </p:nvSpPr>
        <p:spPr>
          <a:xfrm>
            <a:off x="893763" y="2597150"/>
            <a:ext cx="11217275" cy="618807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17853314"/>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69ED08C-94B4-4577-BE99-44C3EF7CFF9B}"/>
              </a:ext>
            </a:extLst>
          </p:cNvPr>
          <p:cNvSpPr>
            <a:spLocks noGrp="1"/>
          </p:cNvSpPr>
          <p:nvPr>
            <p:ph type="title" orient="vert"/>
          </p:nvPr>
        </p:nvSpPr>
        <p:spPr>
          <a:xfrm>
            <a:off x="9307513" y="2597150"/>
            <a:ext cx="2803525" cy="647065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A8A3032-E017-4389-9369-908F1A8CF5A6}"/>
              </a:ext>
            </a:extLst>
          </p:cNvPr>
          <p:cNvSpPr>
            <a:spLocks noGrp="1"/>
          </p:cNvSpPr>
          <p:nvPr>
            <p:ph type="body" orient="vert" idx="1"/>
          </p:nvPr>
        </p:nvSpPr>
        <p:spPr>
          <a:xfrm>
            <a:off x="893763" y="2597150"/>
            <a:ext cx="8261350" cy="6470650"/>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78006412"/>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F64548-546F-429E-A073-704B6A5B334E}"/>
              </a:ext>
            </a:extLst>
          </p:cNvPr>
          <p:cNvSpPr>
            <a:spLocks noGrp="1"/>
          </p:cNvSpPr>
          <p:nvPr>
            <p:ph type="ctrTitle"/>
          </p:nvPr>
        </p:nvSpPr>
        <p:spPr>
          <a:xfrm>
            <a:off x="1625600" y="1597025"/>
            <a:ext cx="9753600" cy="3395663"/>
          </a:xfrm>
        </p:spPr>
        <p:txBody>
          <a:bodyPr/>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65E5645-DA08-497C-90F9-9FE4F0C6D942}"/>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3013130708"/>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1FBDAD-B92F-472E-9D5C-4FD21725D52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85BBE71-6F2E-4EE5-9923-708DBDAF3AD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12913230"/>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79438E-E390-4259-B1BE-DB532AE7D098}"/>
              </a:ext>
            </a:extLst>
          </p:cNvPr>
          <p:cNvSpPr>
            <a:spLocks noGrp="1"/>
          </p:cNvSpPr>
          <p:nvPr>
            <p:ph type="title"/>
          </p:nvPr>
        </p:nvSpPr>
        <p:spPr>
          <a:xfrm>
            <a:off x="887413" y="2432050"/>
            <a:ext cx="11217275" cy="4056063"/>
          </a:xfrm>
        </p:spPr>
        <p:txBody>
          <a:bodyPr/>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75433A74-18DF-4EE7-A06C-8899CD189857}"/>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42567301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1932136"/>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7C96FC-EC50-4BF1-B488-569E4C0801D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A7BBE7B-E6A8-477D-9352-19AFB642D1D4}"/>
              </a:ext>
            </a:extLst>
          </p:cNvPr>
          <p:cNvSpPr>
            <a:spLocks noGrp="1"/>
          </p:cNvSpPr>
          <p:nvPr>
            <p:ph sz="half" idx="1"/>
          </p:nvPr>
        </p:nvSpPr>
        <p:spPr>
          <a:xfrm>
            <a:off x="635000" y="4787900"/>
            <a:ext cx="2857500" cy="330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1D9E768-6A7B-4C70-AE12-722C914624A2}"/>
              </a:ext>
            </a:extLst>
          </p:cNvPr>
          <p:cNvSpPr>
            <a:spLocks noGrp="1"/>
          </p:cNvSpPr>
          <p:nvPr>
            <p:ph sz="half" idx="2"/>
          </p:nvPr>
        </p:nvSpPr>
        <p:spPr>
          <a:xfrm>
            <a:off x="3644900" y="4787900"/>
            <a:ext cx="2857500" cy="330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94090652"/>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21ED7-D643-48C6-A1E7-E3986FF56446}"/>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2828AAA-ABD0-4961-AEB6-7334377800A2}"/>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419DBBD-8F67-4F8B-8C94-4465A233E382}"/>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5603945-92F5-42B0-9294-B1C13E0FA296}"/>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3F7483F-9DDF-4333-B087-4CE33C487831}"/>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38880924"/>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EEFD1-8B18-4550-A65D-3EFE5F4FEC73}"/>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2142132013"/>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3264851"/>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26F68B-6BA1-49F1-A928-1EA710107579}"/>
              </a:ext>
            </a:extLst>
          </p:cNvPr>
          <p:cNvSpPr>
            <a:spLocks noGrp="1"/>
          </p:cNvSpPr>
          <p:nvPr>
            <p:ph type="title"/>
          </p:nvPr>
        </p:nvSpPr>
        <p:spPr>
          <a:xfrm>
            <a:off x="895350" y="650875"/>
            <a:ext cx="4194175" cy="2274888"/>
          </a:xfrm>
        </p:spPr>
        <p:txBody>
          <a:bodyPr/>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1AEA7C89-F7E7-4247-81C5-C5E34FB61081}"/>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46E9844-4197-4C24-A7BE-D100B83CBD4D}"/>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619794089"/>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09DA70-93C3-49C4-B319-0513132D3693}"/>
              </a:ext>
            </a:extLst>
          </p:cNvPr>
          <p:cNvSpPr>
            <a:spLocks noGrp="1"/>
          </p:cNvSpPr>
          <p:nvPr>
            <p:ph type="title"/>
          </p:nvPr>
        </p:nvSpPr>
        <p:spPr>
          <a:xfrm>
            <a:off x="895350" y="650875"/>
            <a:ext cx="4194175" cy="2274888"/>
          </a:xfrm>
        </p:spPr>
        <p:txBody>
          <a:bodyPr/>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EFD7741-EE74-497B-A687-60C252AE591A}"/>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C9DF0BB-456C-43F9-AE75-81DEAB1BB4F9}"/>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326514812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66B52A-B313-414E-A994-5C35C7E2CC2E}"/>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E6B11A0-0B19-4854-A4CF-2CBE3B42303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5546222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254406D-A3EF-4899-8F2C-29A99AE987F4}"/>
              </a:ext>
            </a:extLst>
          </p:cNvPr>
          <p:cNvSpPr>
            <a:spLocks noGrp="1"/>
          </p:cNvSpPr>
          <p:nvPr>
            <p:ph type="title" orient="vert"/>
          </p:nvPr>
        </p:nvSpPr>
        <p:spPr>
          <a:xfrm>
            <a:off x="5035550" y="1409700"/>
            <a:ext cx="1466850" cy="66802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9305D17-EDF9-4A18-BEF7-B2A4D7ECF35C}"/>
              </a:ext>
            </a:extLst>
          </p:cNvPr>
          <p:cNvSpPr>
            <a:spLocks noGrp="1"/>
          </p:cNvSpPr>
          <p:nvPr>
            <p:ph type="body" orient="vert" idx="1"/>
          </p:nvPr>
        </p:nvSpPr>
        <p:spPr>
          <a:xfrm>
            <a:off x="635000" y="1409700"/>
            <a:ext cx="4248150" cy="668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79594342"/>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43886C-9001-49E4-922D-CC30614A0036}"/>
              </a:ext>
            </a:extLst>
          </p:cNvPr>
          <p:cNvSpPr>
            <a:spLocks noGrp="1"/>
          </p:cNvSpPr>
          <p:nvPr>
            <p:ph type="ctrTitle"/>
          </p:nvPr>
        </p:nvSpPr>
        <p:spPr>
          <a:xfrm>
            <a:off x="1625600" y="1597025"/>
            <a:ext cx="9753600" cy="3395663"/>
          </a:xfrm>
        </p:spPr>
        <p:txBody>
          <a:bodyPr/>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675A6412-A342-42C8-94F2-499F720A857B}"/>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818018960"/>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DC4760-AF83-4F5D-A7F9-35A59B7D05D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2CBB22B-3720-45FA-9014-EF2F3788204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9089817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CC3C97-AD23-40B4-AB28-73ADDF85A669}"/>
              </a:ext>
            </a:extLst>
          </p:cNvPr>
          <p:cNvSpPr>
            <a:spLocks noGrp="1"/>
          </p:cNvSpPr>
          <p:nvPr>
            <p:ph type="title"/>
          </p:nvPr>
        </p:nvSpPr>
        <p:spPr>
          <a:xfrm>
            <a:off x="895350" y="650875"/>
            <a:ext cx="4194175" cy="2274888"/>
          </a:xfrm>
        </p:spPr>
        <p:txBody>
          <a:bodyPr/>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F6CC0E2-E1DB-45E6-8736-2D2BF852E781}"/>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0240138-4DBE-4CA4-97D3-C30452518009}"/>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628912372"/>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0892DD-0234-46B2-A55B-7550D2147841}"/>
              </a:ext>
            </a:extLst>
          </p:cNvPr>
          <p:cNvSpPr>
            <a:spLocks noGrp="1"/>
          </p:cNvSpPr>
          <p:nvPr>
            <p:ph type="title"/>
          </p:nvPr>
        </p:nvSpPr>
        <p:spPr>
          <a:xfrm>
            <a:off x="887413" y="2432050"/>
            <a:ext cx="11217275" cy="4056063"/>
          </a:xfrm>
        </p:spPr>
        <p:txBody>
          <a:bodyPr/>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31BFB86-4512-4105-858E-F0A9ABFD2709}"/>
              </a:ext>
            </a:extLst>
          </p:cNvPr>
          <p:cNvSpPr>
            <a:spLocks noGrp="1"/>
          </p:cNvSpPr>
          <p:nvPr>
            <p:ph type="body" idx="1"/>
          </p:nvPr>
        </p:nvSpPr>
        <p:spPr>
          <a:xfrm>
            <a:off x="887413" y="6527800"/>
            <a:ext cx="11217275" cy="21336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55978101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703BC-E8DE-471B-AE3B-251357F2333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EEB77EB-1405-497A-8CBA-2156045F54C8}"/>
              </a:ext>
            </a:extLst>
          </p:cNvPr>
          <p:cNvSpPr>
            <a:spLocks noGrp="1"/>
          </p:cNvSpPr>
          <p:nvPr>
            <p:ph sz="half" idx="1"/>
          </p:nvPr>
        </p:nvSpPr>
        <p:spPr>
          <a:xfrm>
            <a:off x="635000" y="4787900"/>
            <a:ext cx="2857500" cy="330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BA5207A0-CBB3-44C3-B230-04124500CBA4}"/>
              </a:ext>
            </a:extLst>
          </p:cNvPr>
          <p:cNvSpPr>
            <a:spLocks noGrp="1"/>
          </p:cNvSpPr>
          <p:nvPr>
            <p:ph sz="half" idx="2"/>
          </p:nvPr>
        </p:nvSpPr>
        <p:spPr>
          <a:xfrm>
            <a:off x="3644900" y="4787900"/>
            <a:ext cx="2857500" cy="330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070791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2D2510-4CD3-4415-A846-1A5AF8BD1834}"/>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E6E710A-FDE8-427C-9F4F-66FB51D82E23}"/>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503E54F-D53E-4220-8DA0-9715405728FC}"/>
              </a:ext>
            </a:extLst>
          </p:cNvPr>
          <p:cNvSpPr>
            <a:spLocks noGrp="1"/>
          </p:cNvSpPr>
          <p:nvPr>
            <p:ph sz="half" idx="2"/>
          </p:nvPr>
        </p:nvSpPr>
        <p:spPr>
          <a:xfrm>
            <a:off x="895350" y="3562350"/>
            <a:ext cx="5502275"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7122FEE-26BB-423A-B405-AC36E150C16E}"/>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164F35C-8D7D-456E-BD20-2187F2D60301}"/>
              </a:ext>
            </a:extLst>
          </p:cNvPr>
          <p:cNvSpPr>
            <a:spLocks noGrp="1"/>
          </p:cNvSpPr>
          <p:nvPr>
            <p:ph sz="quarter" idx="4"/>
          </p:nvPr>
        </p:nvSpPr>
        <p:spPr>
          <a:xfrm>
            <a:off x="6583363" y="3562350"/>
            <a:ext cx="5529262" cy="5240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90840937"/>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73870E-02ED-48DE-90A6-533C07461AA9}"/>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289371453"/>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736506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66B742-6A6A-4E2B-98A1-0271C7950118}"/>
              </a:ext>
            </a:extLst>
          </p:cNvPr>
          <p:cNvSpPr>
            <a:spLocks noGrp="1"/>
          </p:cNvSpPr>
          <p:nvPr>
            <p:ph type="title"/>
          </p:nvPr>
        </p:nvSpPr>
        <p:spPr>
          <a:xfrm>
            <a:off x="895350" y="650875"/>
            <a:ext cx="4194175" cy="2274888"/>
          </a:xfrm>
        </p:spPr>
        <p:txBody>
          <a:bodyPr/>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505C007-21DA-4F1E-8276-1A35418C18AE}"/>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479A711-D855-4ADB-B171-C12576967F78}"/>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90230751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970D7B-F479-473B-B161-F9A06DF7ECF4}"/>
              </a:ext>
            </a:extLst>
          </p:cNvPr>
          <p:cNvSpPr>
            <a:spLocks noGrp="1"/>
          </p:cNvSpPr>
          <p:nvPr>
            <p:ph type="title"/>
          </p:nvPr>
        </p:nvSpPr>
        <p:spPr>
          <a:xfrm>
            <a:off x="895350" y="650875"/>
            <a:ext cx="4194175" cy="2274888"/>
          </a:xfrm>
        </p:spPr>
        <p:txBody>
          <a:bodyPr/>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0DF4516-D5B0-49BC-9A18-65D9F3B4E6F3}"/>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5CD6BC1-3581-4757-896E-6F70B80FFD7F}"/>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70878198"/>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9E1224-12B3-4A74-AB54-63693CE0F89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567814F-0B34-493F-B27F-6E4B2E838D6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29032977"/>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FCE5445-61A1-4424-8D8F-6B3CA79B7496}"/>
              </a:ext>
            </a:extLst>
          </p:cNvPr>
          <p:cNvSpPr>
            <a:spLocks noGrp="1"/>
          </p:cNvSpPr>
          <p:nvPr>
            <p:ph type="title" orient="vert"/>
          </p:nvPr>
        </p:nvSpPr>
        <p:spPr>
          <a:xfrm>
            <a:off x="5035550" y="1409700"/>
            <a:ext cx="1466850" cy="6680200"/>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2181B5A5-CD2B-4690-9CD4-FAD8741FA84E}"/>
              </a:ext>
            </a:extLst>
          </p:cNvPr>
          <p:cNvSpPr>
            <a:spLocks noGrp="1"/>
          </p:cNvSpPr>
          <p:nvPr>
            <p:ph type="body" orient="vert" idx="1"/>
          </p:nvPr>
        </p:nvSpPr>
        <p:spPr>
          <a:xfrm>
            <a:off x="635000" y="1409700"/>
            <a:ext cx="4248150" cy="668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26968912"/>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C8A9BF-67FB-40E2-AECE-EFD569D55A17}"/>
              </a:ext>
            </a:extLst>
          </p:cNvPr>
          <p:cNvSpPr>
            <a:spLocks noGrp="1"/>
          </p:cNvSpPr>
          <p:nvPr>
            <p:ph type="ctrTitle"/>
          </p:nvPr>
        </p:nvSpPr>
        <p:spPr>
          <a:xfrm>
            <a:off x="1625600" y="1597025"/>
            <a:ext cx="9753600" cy="3395663"/>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05DB44F-14D2-4708-90CF-2F140F45EB8B}"/>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Tree>
    <p:extLst>
      <p:ext uri="{BB962C8B-B14F-4D97-AF65-F5344CB8AC3E}">
        <p14:creationId xmlns:p14="http://schemas.microsoft.com/office/powerpoint/2010/main" val="93025835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E97F90-6C71-4EC3-AF1E-2AAB9F7800AA}"/>
              </a:ext>
            </a:extLst>
          </p:cNvPr>
          <p:cNvSpPr>
            <a:spLocks noGrp="1"/>
          </p:cNvSpPr>
          <p:nvPr>
            <p:ph type="title"/>
          </p:nvPr>
        </p:nvSpPr>
        <p:spPr>
          <a:xfrm>
            <a:off x="895350" y="650875"/>
            <a:ext cx="4194175" cy="2274888"/>
          </a:xfrm>
        </p:spPr>
        <p:txBody>
          <a:bodyPr/>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BB29361-B6E6-4A7B-91EA-7132E74BD3EB}"/>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A72A187-8A22-4B66-8405-14021D13325F}"/>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987912128"/>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B67F5A-0C84-497A-84EB-88A92197B67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8D39B87-94F0-47EC-BE5C-2064F7478A3B}"/>
              </a:ext>
            </a:extLst>
          </p:cNvPr>
          <p:cNvSpPr>
            <a:spLocks noGrp="1"/>
          </p:cNvSpPr>
          <p:nvPr>
            <p:ph idx="1"/>
          </p:nvPr>
        </p:nvSpPr>
        <p:spPr>
          <a:xfrm>
            <a:off x="893763" y="2597150"/>
            <a:ext cx="11217275"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91063816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9F6729-E91A-4F39-B0D6-95A4B7FDCFAC}"/>
              </a:ext>
            </a:extLst>
          </p:cNvPr>
          <p:cNvSpPr>
            <a:spLocks noGrp="1"/>
          </p:cNvSpPr>
          <p:nvPr>
            <p:ph type="title"/>
          </p:nvPr>
        </p:nvSpPr>
        <p:spPr>
          <a:xfrm>
            <a:off x="887413" y="2432050"/>
            <a:ext cx="11217275" cy="4056063"/>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8DD04CE-0E80-439E-AF72-CD0692C2300F}"/>
              </a:ext>
            </a:extLst>
          </p:cNvPr>
          <p:cNvSpPr>
            <a:spLocks noGrp="1"/>
          </p:cNvSpPr>
          <p:nvPr>
            <p:ph type="body" idx="1"/>
          </p:nvPr>
        </p:nvSpPr>
        <p:spPr>
          <a:xfrm>
            <a:off x="887413" y="6527800"/>
            <a:ext cx="11217275" cy="2133600"/>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1198188944"/>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E1B2-493F-4401-9774-26E37606700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147027F-22ED-4905-A211-55C34181C85E}"/>
              </a:ext>
            </a:extLst>
          </p:cNvPr>
          <p:cNvSpPr>
            <a:spLocks noGrp="1"/>
          </p:cNvSpPr>
          <p:nvPr>
            <p:ph sz="half" idx="1"/>
          </p:nvPr>
        </p:nvSpPr>
        <p:spPr>
          <a:xfrm>
            <a:off x="893763" y="2597150"/>
            <a:ext cx="5532437"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BEE1B04-EE5E-4325-ACD9-536510B53F02}"/>
              </a:ext>
            </a:extLst>
          </p:cNvPr>
          <p:cNvSpPr>
            <a:spLocks noGrp="1"/>
          </p:cNvSpPr>
          <p:nvPr>
            <p:ph sz="half" idx="2"/>
          </p:nvPr>
        </p:nvSpPr>
        <p:spPr>
          <a:xfrm>
            <a:off x="6578600" y="2597150"/>
            <a:ext cx="5532438" cy="6188075"/>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94861240"/>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C2B9BD-B044-42BA-AFB2-679FF5735480}"/>
              </a:ext>
            </a:extLst>
          </p:cNvPr>
          <p:cNvSpPr>
            <a:spLocks noGrp="1"/>
          </p:cNvSpPr>
          <p:nvPr>
            <p:ph type="title"/>
          </p:nvPr>
        </p:nvSpPr>
        <p:spPr>
          <a:xfrm>
            <a:off x="895350" y="519113"/>
            <a:ext cx="11217275" cy="188595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39B4373-D067-4739-A72C-94F100F7E777}"/>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D6232EF-D6EC-4483-8F79-D24BB39C4914}"/>
              </a:ext>
            </a:extLst>
          </p:cNvPr>
          <p:cNvSpPr>
            <a:spLocks noGrp="1"/>
          </p:cNvSpPr>
          <p:nvPr>
            <p:ph sz="half" idx="2"/>
          </p:nvPr>
        </p:nvSpPr>
        <p:spPr>
          <a:xfrm>
            <a:off x="895350" y="3562350"/>
            <a:ext cx="5502275"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9A05037-CB84-4886-A750-E67408AF7863}"/>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3191433-FF43-46E5-97CF-D1BCB4E5F847}"/>
              </a:ext>
            </a:extLst>
          </p:cNvPr>
          <p:cNvSpPr>
            <a:spLocks noGrp="1"/>
          </p:cNvSpPr>
          <p:nvPr>
            <p:ph sz="quarter" idx="4"/>
          </p:nvPr>
        </p:nvSpPr>
        <p:spPr>
          <a:xfrm>
            <a:off x="6583363" y="3562350"/>
            <a:ext cx="5529262" cy="5240338"/>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09942034"/>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F269F4-A39D-45D4-80C9-74384E0E8DA8}"/>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172472190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818147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9E45C6-7401-4838-83A2-502B17EA5BF8}"/>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529383B-D81B-41D4-96AA-A643C57300E3}"/>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1E249ED-AEE0-4BA4-8D98-212686057720}"/>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426411557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A2C525-06EB-446C-BB18-928707F225FE}"/>
              </a:ext>
            </a:extLst>
          </p:cNvPr>
          <p:cNvSpPr>
            <a:spLocks noGrp="1"/>
          </p:cNvSpPr>
          <p:nvPr>
            <p:ph type="title"/>
          </p:nvPr>
        </p:nvSpPr>
        <p:spPr>
          <a:xfrm>
            <a:off x="895350" y="650875"/>
            <a:ext cx="4194175" cy="2274888"/>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5E3A2C3-7511-4F68-9308-76C8F01AA106}"/>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AA6E51F-4932-4F21-91DC-17EA537101D5}"/>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487384328"/>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C61CEA-598C-4D00-AD2C-4B419B66822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27BF76C-1B22-44F2-B27E-6397B6BC43F4}"/>
              </a:ext>
            </a:extLst>
          </p:cNvPr>
          <p:cNvSpPr>
            <a:spLocks noGrp="1"/>
          </p:cNvSpPr>
          <p:nvPr>
            <p:ph type="body" orient="vert" idx="1"/>
          </p:nvPr>
        </p:nvSpPr>
        <p:spPr>
          <a:xfrm>
            <a:off x="893763" y="2597150"/>
            <a:ext cx="11217275" cy="618807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64050415"/>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82F2C15-3D0D-4040-A847-06712BE193F0}"/>
              </a:ext>
            </a:extLst>
          </p:cNvPr>
          <p:cNvSpPr>
            <a:spLocks noGrp="1"/>
          </p:cNvSpPr>
          <p:nvPr>
            <p:ph type="title" orient="vert"/>
          </p:nvPr>
        </p:nvSpPr>
        <p:spPr>
          <a:xfrm>
            <a:off x="9307513" y="254000"/>
            <a:ext cx="2803525" cy="8531225"/>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39F8320-F7DB-465C-B9ED-C63B8883B104}"/>
              </a:ext>
            </a:extLst>
          </p:cNvPr>
          <p:cNvSpPr>
            <a:spLocks noGrp="1"/>
          </p:cNvSpPr>
          <p:nvPr>
            <p:ph type="body" orient="vert" idx="1"/>
          </p:nvPr>
        </p:nvSpPr>
        <p:spPr>
          <a:xfrm>
            <a:off x="893763" y="254000"/>
            <a:ext cx="8261350" cy="8531225"/>
          </a:xfrm>
          <a:prstGeom prst="rect">
            <a:avLst/>
          </a:prstGeo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509528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C273A86B-9B95-4F33-B9DA-4974B51DE643}"/>
              </a:ext>
            </a:extLst>
          </p:cNvPr>
          <p:cNvSpPr>
            <a:spLocks noChangeArrowheads="1"/>
          </p:cNvSpPr>
          <p:nvPr>
            <p:ph type="body" idx="1"/>
          </p:nvPr>
        </p:nvSpPr>
        <p:spPr bwMode="auto">
          <a:xfrm>
            <a:off x="1270000" y="5029200"/>
            <a:ext cx="10464800" cy="1130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1026" name="Rectangle 2">
            <a:extLst>
              <a:ext uri="{FF2B5EF4-FFF2-40B4-BE49-F238E27FC236}">
                <a16:creationId xmlns:a16="http://schemas.microsoft.com/office/drawing/2014/main" id="{0C4BDBA5-AE69-4061-BD34-359E7300F709}"/>
              </a:ext>
            </a:extLst>
          </p:cNvPr>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algn="ctr" rtl="0" fontAlgn="base">
        <a:spcBef>
          <a:spcPct val="0"/>
        </a:spcBef>
        <a:spcAft>
          <a:spcPct val="0"/>
        </a:spcAft>
        <a:defRPr sz="3600" kern="1200">
          <a:solidFill>
            <a:schemeClr val="tx1"/>
          </a:solidFill>
          <a:latin typeface="+mn-lt"/>
          <a:ea typeface="+mn-ea"/>
          <a:cs typeface="+mn-cs"/>
          <a:sym typeface="Gill Sans" charset="0"/>
        </a:defRPr>
      </a:lvl1pPr>
      <a:lvl2pPr algn="ctr" rtl="0" fontAlgn="base">
        <a:spcBef>
          <a:spcPct val="0"/>
        </a:spcBef>
        <a:spcAft>
          <a:spcPct val="0"/>
        </a:spcAft>
        <a:defRPr sz="3600" kern="1200">
          <a:solidFill>
            <a:schemeClr val="tx1"/>
          </a:solidFill>
          <a:latin typeface="+mn-lt"/>
          <a:ea typeface="+mn-ea"/>
          <a:cs typeface="+mn-cs"/>
          <a:sym typeface="Gill Sans" charset="0"/>
        </a:defRPr>
      </a:lvl2pPr>
      <a:lvl3pPr algn="ctr" rtl="0" fontAlgn="base">
        <a:spcBef>
          <a:spcPct val="0"/>
        </a:spcBef>
        <a:spcAft>
          <a:spcPct val="0"/>
        </a:spcAft>
        <a:defRPr sz="3600" kern="1200">
          <a:solidFill>
            <a:schemeClr val="tx1"/>
          </a:solidFill>
          <a:latin typeface="+mn-lt"/>
          <a:ea typeface="+mn-ea"/>
          <a:cs typeface="+mn-cs"/>
          <a:sym typeface="Gill Sans" charset="0"/>
        </a:defRPr>
      </a:lvl3pPr>
      <a:lvl4pPr algn="ctr" rtl="0" fontAlgn="base">
        <a:spcBef>
          <a:spcPct val="0"/>
        </a:spcBef>
        <a:spcAft>
          <a:spcPct val="0"/>
        </a:spcAft>
        <a:defRPr sz="3600" kern="1200">
          <a:solidFill>
            <a:schemeClr val="tx1"/>
          </a:solidFill>
          <a:latin typeface="+mn-lt"/>
          <a:ea typeface="+mn-ea"/>
          <a:cs typeface="+mn-cs"/>
          <a:sym typeface="Gill Sans" charset="0"/>
        </a:defRPr>
      </a:lvl4pPr>
      <a:lvl5pPr algn="ctr" rtl="0" fontAlgn="base">
        <a:spcBef>
          <a:spcPct val="0"/>
        </a:spcBef>
        <a:spcAft>
          <a:spcPct val="0"/>
        </a:spcAft>
        <a:defRPr sz="36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8369CD4F-78F0-4585-8AA0-E3FD2E7D3CEF}"/>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1266" name="Rectangle 2">
            <a:extLst>
              <a:ext uri="{FF2B5EF4-FFF2-40B4-BE49-F238E27FC236}">
                <a16:creationId xmlns:a16="http://schemas.microsoft.com/office/drawing/2014/main" id="{1C35CF6A-FE8D-4E9E-8767-FFAB11DD96DC}"/>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760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1pPr>
      <a:lvl2pPr marL="1204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2pPr>
      <a:lvl3pPr marL="1649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3pPr>
      <a:lvl4pPr marL="2093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4pPr>
      <a:lvl5pPr marL="2538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48F02C35-9DD6-4B90-8CED-A8E94FFBEA7E}"/>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2290" name="Rectangle 2">
            <a:extLst>
              <a:ext uri="{FF2B5EF4-FFF2-40B4-BE49-F238E27FC236}">
                <a16:creationId xmlns:a16="http://schemas.microsoft.com/office/drawing/2014/main" id="{1F6F46CE-01AB-4C79-ACE9-2366937CABD3}"/>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760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1pPr>
      <a:lvl2pPr marL="1204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2pPr>
      <a:lvl3pPr marL="1649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3pPr>
      <a:lvl4pPr marL="2093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4pPr>
      <a:lvl5pPr marL="2538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276C7532-6238-460F-92D8-71434AF718F5}"/>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3314" name="Rectangle 2">
            <a:extLst>
              <a:ext uri="{FF2B5EF4-FFF2-40B4-BE49-F238E27FC236}">
                <a16:creationId xmlns:a16="http://schemas.microsoft.com/office/drawing/2014/main" id="{566D5874-FCAD-4475-BE98-E5866D92D8A1}"/>
              </a:ext>
            </a:extLst>
          </p:cNvPr>
          <p:cNvSpPr>
            <a:spLocks noChangeArrowheads="1"/>
          </p:cNvSpPr>
          <p:nvPr>
            <p:ph type="body" idx="1"/>
          </p:nvPr>
        </p:nvSpPr>
        <p:spPr bwMode="auto">
          <a:xfrm>
            <a:off x="7772400" y="2768600"/>
            <a:ext cx="39624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760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1pPr>
      <a:lvl2pPr marL="1204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2pPr>
      <a:lvl3pPr marL="1649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3pPr>
      <a:lvl4pPr marL="2093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4pPr>
      <a:lvl5pPr marL="2538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4DF9DFFC-3AD6-48C0-A141-F219964AC27B}"/>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4338" name="Rectangle 2">
            <a:extLst>
              <a:ext uri="{FF2B5EF4-FFF2-40B4-BE49-F238E27FC236}">
                <a16:creationId xmlns:a16="http://schemas.microsoft.com/office/drawing/2014/main" id="{9B2E20E6-5AF2-44B8-9279-20AF8CF873DE}"/>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760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1pPr>
      <a:lvl2pPr marL="1204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2pPr>
      <a:lvl3pPr marL="1649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3pPr>
      <a:lvl4pPr marL="20939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4pPr>
      <a:lvl5pPr marL="2538413" indent="-493713" algn="l" rtl="0" fontAlgn="base">
        <a:spcBef>
          <a:spcPts val="3800"/>
        </a:spcBef>
        <a:spcAft>
          <a:spcPct val="0"/>
        </a:spcAft>
        <a:buSzPct val="171000"/>
        <a:buFont typeface="Gill Sans" charset="0"/>
        <a:buChar char="•"/>
        <a:defRPr sz="3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0295DF89-6171-44C5-876C-5A3B8E7816BD}"/>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5362" name="Rectangle 2">
            <a:extLst>
              <a:ext uri="{FF2B5EF4-FFF2-40B4-BE49-F238E27FC236}">
                <a16:creationId xmlns:a16="http://schemas.microsoft.com/office/drawing/2014/main" id="{7C4EE415-5A5C-4708-BA30-C3044B8137C6}"/>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8382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1pPr>
      <a:lvl2pPr marL="12827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2pPr>
      <a:lvl3pPr marL="17272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3pPr>
      <a:lvl4pPr marL="21717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4pPr>
      <a:lvl5pPr marL="26162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9B44A3FD-9838-40BF-9E05-D27145825DFF}"/>
              </a:ext>
            </a:extLst>
          </p:cNvPr>
          <p:cNvSpPr>
            <a:spLocks noChangeArrowheads="1"/>
          </p:cNvSpPr>
          <p:nvPr>
            <p:ph type="title"/>
          </p:nvPr>
        </p:nvSpPr>
        <p:spPr bwMode="auto">
          <a:xfrm>
            <a:off x="977900" y="533400"/>
            <a:ext cx="11049000" cy="2273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57799" bIns="0" numCol="1" anchor="ctr" anchorCtr="0" compatLnSpc="1">
            <a:prstTxWarp prst="textNoShape">
              <a:avLst/>
            </a:prstTxWarp>
          </a:bodyPr>
          <a:lstStyle/>
          <a:p>
            <a:pPr lvl="0"/>
            <a:r>
              <a:rPr lang="en-US" altLang="nl-NL">
                <a:sym typeface="Times" panose="02020603050405020304" pitchFamily="18" charset="0"/>
              </a:rPr>
              <a:t>Click to edit Master title style</a:t>
            </a:r>
          </a:p>
        </p:txBody>
      </p:sp>
      <p:sp>
        <p:nvSpPr>
          <p:cNvPr id="2050" name="Rectangle 2">
            <a:extLst>
              <a:ext uri="{FF2B5EF4-FFF2-40B4-BE49-F238E27FC236}">
                <a16:creationId xmlns:a16="http://schemas.microsoft.com/office/drawing/2014/main" id="{9B22809D-1A77-4B89-AA15-0D07C0994599}"/>
              </a:ext>
            </a:extLst>
          </p:cNvPr>
          <p:cNvSpPr>
            <a:spLocks noChangeArrowheads="1"/>
          </p:cNvSpPr>
          <p:nvPr>
            <p:ph type="body" idx="1"/>
          </p:nvPr>
        </p:nvSpPr>
        <p:spPr bwMode="auto">
          <a:xfrm>
            <a:off x="977900" y="2806700"/>
            <a:ext cx="11049000" cy="694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177800" bIns="50800" numCol="1" anchor="t" anchorCtr="0" compatLnSpc="1">
            <a:prstTxWarp prst="textNoShape">
              <a:avLst/>
            </a:prstTxWarp>
          </a:bodyPr>
          <a:lstStyle/>
          <a:p>
            <a:pPr lvl="0"/>
            <a:r>
              <a:rPr lang="en-US" altLang="nl-NL">
                <a:sym typeface="Times" panose="02020603050405020304" pitchFamily="18" charset="0"/>
              </a:rPr>
              <a:t>Click to edit Master text styles</a:t>
            </a:r>
          </a:p>
          <a:p>
            <a:pPr lvl="1"/>
            <a:r>
              <a:rPr lang="en-US" altLang="nl-NL">
                <a:sym typeface="Times" panose="02020603050405020304" pitchFamily="18" charset="0"/>
              </a:rPr>
              <a:t>Second level</a:t>
            </a:r>
          </a:p>
          <a:p>
            <a:pPr lvl="2"/>
            <a:r>
              <a:rPr lang="en-US" altLang="nl-NL">
                <a:sym typeface="Times" panose="02020603050405020304" pitchFamily="18" charset="0"/>
              </a:rPr>
              <a:t>Third level</a:t>
            </a:r>
          </a:p>
          <a:p>
            <a:pPr lvl="3"/>
            <a:r>
              <a:rPr lang="en-US" altLang="nl-NL">
                <a:sym typeface="Times" panose="02020603050405020304" pitchFamily="18" charset="0"/>
              </a:rPr>
              <a:t>Fourth level</a:t>
            </a:r>
          </a:p>
          <a:p>
            <a:pPr lvl="4"/>
            <a:r>
              <a:rPr lang="en-US" altLang="nl-NL">
                <a:sym typeface="Times" panose="02020603050405020304" pitchFamily="18" charset="0"/>
              </a:rPr>
              <a:t>Fifth level</a:t>
            </a:r>
          </a:p>
        </p:txBody>
      </p:sp>
      <p:sp>
        <p:nvSpPr>
          <p:cNvPr id="2051" name="Text Box 3">
            <a:extLst>
              <a:ext uri="{FF2B5EF4-FFF2-40B4-BE49-F238E27FC236}">
                <a16:creationId xmlns:a16="http://schemas.microsoft.com/office/drawing/2014/main" id="{A8A7510A-CCC2-42CD-B217-198BD6508545}"/>
              </a:ext>
            </a:extLst>
          </p:cNvPr>
          <p:cNvSpPr txBox="1">
            <a:spLocks noChangeArrowheads="1"/>
          </p:cNvSpPr>
          <p:nvPr>
            <p:ph type="sldNum" sz="quarter" idx="4"/>
          </p:nvPr>
        </p:nvSpPr>
        <p:spPr bwMode="auto">
          <a:xfrm>
            <a:off x="10515600" y="8890000"/>
            <a:ext cx="3175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defRPr sz="1600">
                <a:solidFill>
                  <a:schemeClr val="tx1"/>
                </a:solidFill>
                <a:latin typeface="+mn-lt"/>
                <a:cs typeface="Times" panose="02020603050405020304" pitchFamily="18" charset="0"/>
                <a:sym typeface="Times" panose="02020603050405020304" pitchFamily="18" charset="0"/>
              </a:defRPr>
            </a:lvl1pPr>
          </a:lstStyle>
          <a:p>
            <a:fld id="{F0151B75-0FBC-48CA-8439-297C0DBD87B3}" type="slidenum">
              <a:rPr lang="en-US" altLang="nl-NL"/>
              <a:pPr/>
              <a:t>‹nr.›</a:t>
            </a:fld>
            <a:endParaRPr lang="en-US" altLang="nl-NL"/>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hf hdr="0" ftr="0" dt="0"/>
  <p:txStyles>
    <p:titleStyle>
      <a:lvl1pPr marL="44450" indent="-44450" algn="ctr" rtl="0" fontAlgn="base">
        <a:spcBef>
          <a:spcPct val="0"/>
        </a:spcBef>
        <a:spcAft>
          <a:spcPct val="0"/>
        </a:spcAft>
        <a:defRPr sz="6000" kern="1200">
          <a:solidFill>
            <a:schemeClr val="tx1"/>
          </a:solidFill>
          <a:latin typeface="+mj-lt"/>
          <a:ea typeface="+mj-ea"/>
          <a:cs typeface="+mj-cs"/>
          <a:sym typeface="Times" panose="02020603050405020304" pitchFamily="18" charset="0"/>
        </a:defRPr>
      </a:lvl1pPr>
      <a:lvl2pPr marL="444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2pPr>
      <a:lvl3pPr marL="444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3pPr>
      <a:lvl4pPr marL="444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4pPr>
      <a:lvl5pPr marL="444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5pPr>
      <a:lvl6pPr marL="5016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6pPr>
      <a:lvl7pPr marL="9588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7pPr>
      <a:lvl8pPr marL="14160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8pPr>
      <a:lvl9pPr marL="1873250" indent="-44450" algn="ctr" rtl="0" fontAlgn="base">
        <a:spcBef>
          <a:spcPct val="0"/>
        </a:spcBef>
        <a:spcAft>
          <a:spcPct val="0"/>
        </a:spcAft>
        <a:defRPr sz="6000">
          <a:solidFill>
            <a:schemeClr val="tx1"/>
          </a:solidFill>
          <a:latin typeface="Times" panose="02020603050405020304" pitchFamily="18" charset="0"/>
          <a:cs typeface="ヒラギノ明朝 ProN W3" charset="0"/>
          <a:sym typeface="Times" panose="02020603050405020304" pitchFamily="18" charset="0"/>
        </a:defRPr>
      </a:lvl9pPr>
    </p:titleStyle>
    <p:bodyStyle>
      <a:lvl1pPr marL="419100" indent="-374650" algn="l" rtl="0" fontAlgn="base">
        <a:spcBef>
          <a:spcPts val="1100"/>
        </a:spcBef>
        <a:spcAft>
          <a:spcPct val="0"/>
        </a:spcAft>
        <a:buSzPct val="100000"/>
        <a:buFont typeface="Times" panose="02020603050405020304" pitchFamily="18" charset="0"/>
        <a:buChar char="•"/>
        <a:defRPr sz="4200" kern="1200">
          <a:solidFill>
            <a:schemeClr val="tx1"/>
          </a:solidFill>
          <a:latin typeface="+mn-lt"/>
          <a:ea typeface="+mn-ea"/>
          <a:cs typeface="+mn-cs"/>
          <a:sym typeface="Times" panose="02020603050405020304" pitchFamily="18" charset="0"/>
        </a:defRPr>
      </a:lvl1pPr>
      <a:lvl2pPr marL="812800" indent="-311150" algn="l" rtl="0" fontAlgn="base">
        <a:spcBef>
          <a:spcPts val="1000"/>
        </a:spcBef>
        <a:spcAft>
          <a:spcPct val="0"/>
        </a:spcAft>
        <a:buSzPct val="100000"/>
        <a:buFont typeface="Times" panose="02020603050405020304" pitchFamily="18" charset="0"/>
        <a:buChar char="–"/>
        <a:defRPr sz="3800" kern="1200">
          <a:solidFill>
            <a:schemeClr val="tx1"/>
          </a:solidFill>
          <a:latin typeface="+mn-lt"/>
          <a:ea typeface="+mn-ea"/>
          <a:cs typeface="+mn-cs"/>
          <a:sym typeface="Times" panose="02020603050405020304" pitchFamily="18" charset="0"/>
        </a:defRPr>
      </a:lvl2pPr>
      <a:lvl3pPr marL="1260475" indent="-250825" algn="l" rtl="0" fontAlgn="base">
        <a:spcBef>
          <a:spcPts val="800"/>
        </a:spcBef>
        <a:spcAft>
          <a:spcPct val="0"/>
        </a:spcAft>
        <a:buSzPct val="100000"/>
        <a:buFont typeface="Times" panose="02020603050405020304" pitchFamily="18" charset="0"/>
        <a:buChar char="•"/>
        <a:defRPr sz="3200" kern="1200">
          <a:solidFill>
            <a:schemeClr val="tx1"/>
          </a:solidFill>
          <a:latin typeface="+mn-lt"/>
          <a:ea typeface="+mn-ea"/>
          <a:cs typeface="+mn-cs"/>
          <a:sym typeface="Times" panose="02020603050405020304" pitchFamily="18" charset="0"/>
        </a:defRPr>
      </a:lvl3pPr>
      <a:lvl4pPr marL="1771650" indent="-254000" algn="l" rtl="0" fontAlgn="base">
        <a:spcBef>
          <a:spcPts val="700"/>
        </a:spcBef>
        <a:spcAft>
          <a:spcPct val="0"/>
        </a:spcAft>
        <a:buSzPct val="100000"/>
        <a:buFont typeface="Times" panose="02020603050405020304" pitchFamily="18" charset="0"/>
        <a:buChar char="–"/>
        <a:defRPr sz="2800" kern="1200">
          <a:solidFill>
            <a:schemeClr val="tx1"/>
          </a:solidFill>
          <a:latin typeface="+mn-lt"/>
          <a:ea typeface="+mn-ea"/>
          <a:cs typeface="+mn-cs"/>
          <a:sym typeface="Times" panose="02020603050405020304" pitchFamily="18" charset="0"/>
        </a:defRPr>
      </a:lvl4pPr>
      <a:lvl5pPr marL="2279650" indent="-254000" algn="l" rtl="0" fontAlgn="base">
        <a:spcBef>
          <a:spcPts val="700"/>
        </a:spcBef>
        <a:spcAft>
          <a:spcPct val="0"/>
        </a:spcAft>
        <a:buSzPct val="100000"/>
        <a:buFont typeface="Times" panose="02020603050405020304" pitchFamily="18" charset="0"/>
        <a:buChar char="»"/>
        <a:defRPr sz="2800" kern="1200">
          <a:solidFill>
            <a:schemeClr val="tx1"/>
          </a:solidFill>
          <a:latin typeface="+mn-lt"/>
          <a:ea typeface="+mn-ea"/>
          <a:cs typeface="+mn-cs"/>
          <a:sym typeface="Times"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30821960-32A5-4401-8A82-E65787A6E16D}"/>
              </a:ext>
            </a:extLst>
          </p:cNvPr>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algn="ctr" rtl="0" fontAlgn="base">
        <a:spcBef>
          <a:spcPct val="0"/>
        </a:spcBef>
        <a:spcAft>
          <a:spcPct val="0"/>
        </a:spcAft>
        <a:defRPr sz="3600" kern="1200">
          <a:solidFill>
            <a:schemeClr val="tx1"/>
          </a:solidFill>
          <a:latin typeface="+mn-lt"/>
          <a:ea typeface="+mn-ea"/>
          <a:cs typeface="+mn-cs"/>
          <a:sym typeface="Gill Sans" charset="0"/>
        </a:defRPr>
      </a:lvl1pPr>
      <a:lvl2pPr algn="ctr" rtl="0" fontAlgn="base">
        <a:spcBef>
          <a:spcPct val="0"/>
        </a:spcBef>
        <a:spcAft>
          <a:spcPct val="0"/>
        </a:spcAft>
        <a:defRPr sz="3600" kern="1200">
          <a:solidFill>
            <a:schemeClr val="tx1"/>
          </a:solidFill>
          <a:latin typeface="+mn-lt"/>
          <a:ea typeface="+mn-ea"/>
          <a:cs typeface="+mn-cs"/>
          <a:sym typeface="Gill Sans" charset="0"/>
        </a:defRPr>
      </a:lvl2pPr>
      <a:lvl3pPr algn="ctr" rtl="0" fontAlgn="base">
        <a:spcBef>
          <a:spcPct val="0"/>
        </a:spcBef>
        <a:spcAft>
          <a:spcPct val="0"/>
        </a:spcAft>
        <a:defRPr sz="3600" kern="1200">
          <a:solidFill>
            <a:schemeClr val="tx1"/>
          </a:solidFill>
          <a:latin typeface="+mn-lt"/>
          <a:ea typeface="+mn-ea"/>
          <a:cs typeface="+mn-cs"/>
          <a:sym typeface="Gill Sans" charset="0"/>
        </a:defRPr>
      </a:lvl3pPr>
      <a:lvl4pPr algn="ctr" rtl="0" fontAlgn="base">
        <a:spcBef>
          <a:spcPct val="0"/>
        </a:spcBef>
        <a:spcAft>
          <a:spcPct val="0"/>
        </a:spcAft>
        <a:defRPr sz="3600" kern="1200">
          <a:solidFill>
            <a:schemeClr val="tx1"/>
          </a:solidFill>
          <a:latin typeface="+mn-lt"/>
          <a:ea typeface="+mn-ea"/>
          <a:cs typeface="+mn-cs"/>
          <a:sym typeface="Gill Sans" charset="0"/>
        </a:defRPr>
      </a:lvl4pPr>
      <a:lvl5pPr algn="ctr" rtl="0" fontAlgn="base">
        <a:spcBef>
          <a:spcPct val="0"/>
        </a:spcBef>
        <a:spcAft>
          <a:spcPct val="0"/>
        </a:spcAft>
        <a:defRPr sz="36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3F7C655A-B856-4769-81B1-8D382FF2E95D}"/>
              </a:ext>
            </a:extLst>
          </p:cNvPr>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838200" indent="-571500" algn="l" rtl="0" fontAlgn="base">
        <a:spcBef>
          <a:spcPts val="4800"/>
        </a:spcBef>
        <a:spcAft>
          <a:spcPct val="0"/>
        </a:spcAft>
        <a:buSzPct val="171000"/>
        <a:buFont typeface="Gill Sans" charset="0"/>
        <a:buChar char="•"/>
        <a:defRPr sz="4200" kern="1200">
          <a:solidFill>
            <a:schemeClr val="tx1"/>
          </a:solidFill>
          <a:latin typeface="+mn-lt"/>
          <a:ea typeface="+mn-ea"/>
          <a:cs typeface="+mn-cs"/>
          <a:sym typeface="Gill Sans" charset="0"/>
        </a:defRPr>
      </a:lvl1pPr>
      <a:lvl2pPr marL="1282700" indent="-571500" algn="l" rtl="0" fontAlgn="base">
        <a:spcBef>
          <a:spcPts val="4800"/>
        </a:spcBef>
        <a:spcAft>
          <a:spcPct val="0"/>
        </a:spcAft>
        <a:buSzPct val="171000"/>
        <a:buFont typeface="Gill Sans" charset="0"/>
        <a:buChar char="•"/>
        <a:defRPr sz="4200" kern="1200">
          <a:solidFill>
            <a:schemeClr val="tx1"/>
          </a:solidFill>
          <a:latin typeface="+mn-lt"/>
          <a:ea typeface="+mn-ea"/>
          <a:cs typeface="+mn-cs"/>
          <a:sym typeface="Gill Sans" charset="0"/>
        </a:defRPr>
      </a:lvl2pPr>
      <a:lvl3pPr marL="1727200" indent="-571500" algn="l" rtl="0" fontAlgn="base">
        <a:spcBef>
          <a:spcPts val="4800"/>
        </a:spcBef>
        <a:spcAft>
          <a:spcPct val="0"/>
        </a:spcAft>
        <a:buSzPct val="171000"/>
        <a:buFont typeface="Gill Sans" charset="0"/>
        <a:buChar char="•"/>
        <a:defRPr sz="4200" kern="1200">
          <a:solidFill>
            <a:schemeClr val="tx1"/>
          </a:solidFill>
          <a:latin typeface="+mn-lt"/>
          <a:ea typeface="+mn-ea"/>
          <a:cs typeface="+mn-cs"/>
          <a:sym typeface="Gill Sans" charset="0"/>
        </a:defRPr>
      </a:lvl3pPr>
      <a:lvl4pPr marL="2171700" indent="-571500" algn="l" rtl="0" fontAlgn="base">
        <a:spcBef>
          <a:spcPts val="4800"/>
        </a:spcBef>
        <a:spcAft>
          <a:spcPct val="0"/>
        </a:spcAft>
        <a:buSzPct val="171000"/>
        <a:buFont typeface="Gill Sans" charset="0"/>
        <a:buChar char="•"/>
        <a:defRPr sz="4200" kern="1200">
          <a:solidFill>
            <a:schemeClr val="tx1"/>
          </a:solidFill>
          <a:latin typeface="+mn-lt"/>
          <a:ea typeface="+mn-ea"/>
          <a:cs typeface="+mn-cs"/>
          <a:sym typeface="Gill Sans" charset="0"/>
        </a:defRPr>
      </a:lvl4pPr>
      <a:lvl5pPr marL="2616200" indent="-571500" algn="l" rtl="0" fontAlgn="base">
        <a:spcBef>
          <a:spcPts val="4800"/>
        </a:spcBef>
        <a:spcAft>
          <a:spcPct val="0"/>
        </a:spcAft>
        <a:buSzPct val="171000"/>
        <a:buFont typeface="Gill Sans" charset="0"/>
        <a:buChar char="•"/>
        <a:defRPr sz="4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4554CBE7-7AD8-439F-AC21-46607D2E44EE}"/>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algn="ctr" rtl="0" fontAlgn="base">
        <a:spcBef>
          <a:spcPct val="0"/>
        </a:spcBef>
        <a:spcAft>
          <a:spcPct val="0"/>
        </a:spcAft>
        <a:defRPr sz="3600" kern="1200">
          <a:solidFill>
            <a:schemeClr val="tx1"/>
          </a:solidFill>
          <a:latin typeface="+mn-lt"/>
          <a:ea typeface="+mn-ea"/>
          <a:cs typeface="+mn-cs"/>
          <a:sym typeface="Gill Sans" charset="0"/>
        </a:defRPr>
      </a:lvl1pPr>
      <a:lvl2pPr algn="ctr" rtl="0" fontAlgn="base">
        <a:spcBef>
          <a:spcPct val="0"/>
        </a:spcBef>
        <a:spcAft>
          <a:spcPct val="0"/>
        </a:spcAft>
        <a:defRPr sz="3600" kern="1200">
          <a:solidFill>
            <a:schemeClr val="tx1"/>
          </a:solidFill>
          <a:latin typeface="+mn-lt"/>
          <a:ea typeface="+mn-ea"/>
          <a:cs typeface="+mn-cs"/>
          <a:sym typeface="Gill Sans" charset="0"/>
        </a:defRPr>
      </a:lvl2pPr>
      <a:lvl3pPr algn="ctr" rtl="0" fontAlgn="base">
        <a:spcBef>
          <a:spcPct val="0"/>
        </a:spcBef>
        <a:spcAft>
          <a:spcPct val="0"/>
        </a:spcAft>
        <a:defRPr sz="3600" kern="1200">
          <a:solidFill>
            <a:schemeClr val="tx1"/>
          </a:solidFill>
          <a:latin typeface="+mn-lt"/>
          <a:ea typeface="+mn-ea"/>
          <a:cs typeface="+mn-cs"/>
          <a:sym typeface="Gill Sans" charset="0"/>
        </a:defRPr>
      </a:lvl3pPr>
      <a:lvl4pPr algn="ctr" rtl="0" fontAlgn="base">
        <a:spcBef>
          <a:spcPct val="0"/>
        </a:spcBef>
        <a:spcAft>
          <a:spcPct val="0"/>
        </a:spcAft>
        <a:defRPr sz="3600" kern="1200">
          <a:solidFill>
            <a:schemeClr val="tx1"/>
          </a:solidFill>
          <a:latin typeface="+mn-lt"/>
          <a:ea typeface="+mn-ea"/>
          <a:cs typeface="+mn-cs"/>
          <a:sym typeface="Gill Sans" charset="0"/>
        </a:defRPr>
      </a:lvl4pPr>
      <a:lvl5pPr algn="ctr" rtl="0" fontAlgn="base">
        <a:spcBef>
          <a:spcPct val="0"/>
        </a:spcBef>
        <a:spcAft>
          <a:spcPct val="0"/>
        </a:spcAft>
        <a:defRPr sz="36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00B3B54F-A53E-469B-A953-6ECC7C4757EA}"/>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algn="ctr" rtl="0" fontAlgn="base">
        <a:spcBef>
          <a:spcPct val="0"/>
        </a:spcBef>
        <a:spcAft>
          <a:spcPct val="0"/>
        </a:spcAft>
        <a:defRPr sz="3600" kern="1200">
          <a:solidFill>
            <a:schemeClr val="tx1"/>
          </a:solidFill>
          <a:latin typeface="+mn-lt"/>
          <a:ea typeface="+mn-ea"/>
          <a:cs typeface="+mn-cs"/>
          <a:sym typeface="Gill Sans" charset="0"/>
        </a:defRPr>
      </a:lvl1pPr>
      <a:lvl2pPr algn="ctr" rtl="0" fontAlgn="base">
        <a:spcBef>
          <a:spcPct val="0"/>
        </a:spcBef>
        <a:spcAft>
          <a:spcPct val="0"/>
        </a:spcAft>
        <a:defRPr sz="3600" kern="1200">
          <a:solidFill>
            <a:schemeClr val="tx1"/>
          </a:solidFill>
          <a:latin typeface="+mn-lt"/>
          <a:ea typeface="+mn-ea"/>
          <a:cs typeface="+mn-cs"/>
          <a:sym typeface="Gill Sans" charset="0"/>
        </a:defRPr>
      </a:lvl2pPr>
      <a:lvl3pPr algn="ctr" rtl="0" fontAlgn="base">
        <a:spcBef>
          <a:spcPct val="0"/>
        </a:spcBef>
        <a:spcAft>
          <a:spcPct val="0"/>
        </a:spcAft>
        <a:defRPr sz="3600" kern="1200">
          <a:solidFill>
            <a:schemeClr val="tx1"/>
          </a:solidFill>
          <a:latin typeface="+mn-lt"/>
          <a:ea typeface="+mn-ea"/>
          <a:cs typeface="+mn-cs"/>
          <a:sym typeface="Gill Sans" charset="0"/>
        </a:defRPr>
      </a:lvl3pPr>
      <a:lvl4pPr algn="ctr" rtl="0" fontAlgn="base">
        <a:spcBef>
          <a:spcPct val="0"/>
        </a:spcBef>
        <a:spcAft>
          <a:spcPct val="0"/>
        </a:spcAft>
        <a:defRPr sz="3600" kern="1200">
          <a:solidFill>
            <a:schemeClr val="tx1"/>
          </a:solidFill>
          <a:latin typeface="+mn-lt"/>
          <a:ea typeface="+mn-ea"/>
          <a:cs typeface="+mn-cs"/>
          <a:sym typeface="Gill Sans" charset="0"/>
        </a:defRPr>
      </a:lvl4pPr>
      <a:lvl5pPr algn="ctr" rtl="0" fontAlgn="base">
        <a:spcBef>
          <a:spcPct val="0"/>
        </a:spcBef>
        <a:spcAft>
          <a:spcPct val="0"/>
        </a:spcAft>
        <a:defRPr sz="36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6B096A53-AB69-43E9-AB97-369F432B43E0}"/>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7170" name="Rectangle 2">
            <a:extLst>
              <a:ext uri="{FF2B5EF4-FFF2-40B4-BE49-F238E27FC236}">
                <a16:creationId xmlns:a16="http://schemas.microsoft.com/office/drawing/2014/main" id="{70DB21EF-0EA8-4CD7-999A-5D5BB3CA5EB7}"/>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p:txStyles>
    <p:titleStyle>
      <a:lvl1pPr algn="ctr" rtl="0" fontAlgn="base">
        <a:spcBef>
          <a:spcPct val="0"/>
        </a:spcBef>
        <a:spcAft>
          <a:spcPct val="0"/>
        </a:spcAft>
        <a:defRPr sz="7000" kern="1200">
          <a:solidFill>
            <a:schemeClr val="tx1"/>
          </a:solidFill>
          <a:latin typeface="+mj-lt"/>
          <a:ea typeface="+mj-ea"/>
          <a:cs typeface="+mj-cs"/>
          <a:sym typeface="Gill Sans" charset="0"/>
        </a:defRPr>
      </a:lvl1pPr>
      <a:lvl2pPr algn="ctr" rtl="0" fontAlgn="base">
        <a:spcBef>
          <a:spcPct val="0"/>
        </a:spcBef>
        <a:spcAft>
          <a:spcPct val="0"/>
        </a:spcAft>
        <a:defRPr sz="7000">
          <a:solidFill>
            <a:schemeClr val="tx1"/>
          </a:solidFill>
          <a:latin typeface="Gill Sans" charset="0"/>
          <a:cs typeface="ヒラギノ角ゴ ProN W3" charset="0"/>
          <a:sym typeface="Gill Sans" charset="0"/>
        </a:defRPr>
      </a:lvl2pPr>
      <a:lvl3pPr algn="ctr" rtl="0" fontAlgn="base">
        <a:spcBef>
          <a:spcPct val="0"/>
        </a:spcBef>
        <a:spcAft>
          <a:spcPct val="0"/>
        </a:spcAft>
        <a:defRPr sz="7000">
          <a:solidFill>
            <a:schemeClr val="tx1"/>
          </a:solidFill>
          <a:latin typeface="Gill Sans" charset="0"/>
          <a:cs typeface="ヒラギノ角ゴ ProN W3" charset="0"/>
          <a:sym typeface="Gill Sans" charset="0"/>
        </a:defRPr>
      </a:lvl3pPr>
      <a:lvl4pPr algn="ctr" rtl="0" fontAlgn="base">
        <a:spcBef>
          <a:spcPct val="0"/>
        </a:spcBef>
        <a:spcAft>
          <a:spcPct val="0"/>
        </a:spcAft>
        <a:defRPr sz="7000">
          <a:solidFill>
            <a:schemeClr val="tx1"/>
          </a:solidFill>
          <a:latin typeface="Gill Sans" charset="0"/>
          <a:cs typeface="ヒラギノ角ゴ ProN W3" charset="0"/>
          <a:sym typeface="Gill Sans" charset="0"/>
        </a:defRPr>
      </a:lvl4pPr>
      <a:lvl5pPr algn="ctr" rtl="0" fontAlgn="base">
        <a:spcBef>
          <a:spcPct val="0"/>
        </a:spcBef>
        <a:spcAft>
          <a:spcPct val="0"/>
        </a:spcAft>
        <a:defRPr sz="70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cs typeface="ヒラギノ角ゴ ProN W3" charset="0"/>
          <a:sym typeface="Gill Sans" charset="0"/>
        </a:defRPr>
      </a:lvl9pPr>
    </p:titleStyle>
    <p:bodyStyle>
      <a:lvl1pPr algn="ctr" rtl="0" fontAlgn="base">
        <a:spcBef>
          <a:spcPct val="0"/>
        </a:spcBef>
        <a:spcAft>
          <a:spcPct val="0"/>
        </a:spcAft>
        <a:defRPr sz="3400" kern="1200">
          <a:solidFill>
            <a:schemeClr val="tx1"/>
          </a:solidFill>
          <a:latin typeface="+mn-lt"/>
          <a:ea typeface="+mn-ea"/>
          <a:cs typeface="+mn-cs"/>
          <a:sym typeface="Gill Sans" charset="0"/>
        </a:defRPr>
      </a:lvl1pPr>
      <a:lvl2pPr algn="ctr" rtl="0" fontAlgn="base">
        <a:spcBef>
          <a:spcPct val="0"/>
        </a:spcBef>
        <a:spcAft>
          <a:spcPct val="0"/>
        </a:spcAft>
        <a:defRPr sz="3400" kern="1200">
          <a:solidFill>
            <a:schemeClr val="tx1"/>
          </a:solidFill>
          <a:latin typeface="+mn-lt"/>
          <a:ea typeface="+mn-ea"/>
          <a:cs typeface="+mn-cs"/>
          <a:sym typeface="Gill Sans" charset="0"/>
        </a:defRPr>
      </a:lvl2pPr>
      <a:lvl3pPr algn="ctr" rtl="0" fontAlgn="base">
        <a:spcBef>
          <a:spcPct val="0"/>
        </a:spcBef>
        <a:spcAft>
          <a:spcPct val="0"/>
        </a:spcAft>
        <a:defRPr sz="3400" kern="1200">
          <a:solidFill>
            <a:schemeClr val="tx1"/>
          </a:solidFill>
          <a:latin typeface="+mn-lt"/>
          <a:ea typeface="+mn-ea"/>
          <a:cs typeface="+mn-cs"/>
          <a:sym typeface="Gill Sans" charset="0"/>
        </a:defRPr>
      </a:lvl3pPr>
      <a:lvl4pPr algn="ctr" rtl="0" fontAlgn="base">
        <a:spcBef>
          <a:spcPct val="0"/>
        </a:spcBef>
        <a:spcAft>
          <a:spcPct val="0"/>
        </a:spcAft>
        <a:defRPr sz="3400" kern="1200">
          <a:solidFill>
            <a:schemeClr val="tx1"/>
          </a:solidFill>
          <a:latin typeface="+mn-lt"/>
          <a:ea typeface="+mn-ea"/>
          <a:cs typeface="+mn-cs"/>
          <a:sym typeface="Gill Sans" charset="0"/>
        </a:defRPr>
      </a:lvl4pPr>
      <a:lvl5pPr algn="ctr" rtl="0" fontAlgn="base">
        <a:spcBef>
          <a:spcPct val="0"/>
        </a:spcBef>
        <a:spcAft>
          <a:spcPct val="0"/>
        </a:spcAft>
        <a:defRPr sz="34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71B71E1D-FEEB-4D3F-8A0A-54AB9A047AFA}"/>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8194" name="Rectangle 2">
            <a:extLst>
              <a:ext uri="{FF2B5EF4-FFF2-40B4-BE49-F238E27FC236}">
                <a16:creationId xmlns:a16="http://schemas.microsoft.com/office/drawing/2014/main" id="{34572F93-AF7D-4924-882D-381B25B23D13}"/>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ransition/>
  <p:txStyles>
    <p:titleStyle>
      <a:lvl1pPr algn="ctr" rtl="0" fontAlgn="base">
        <a:spcBef>
          <a:spcPct val="0"/>
        </a:spcBef>
        <a:spcAft>
          <a:spcPct val="0"/>
        </a:spcAft>
        <a:defRPr sz="7000" kern="1200">
          <a:solidFill>
            <a:schemeClr val="tx1"/>
          </a:solidFill>
          <a:latin typeface="+mj-lt"/>
          <a:ea typeface="+mj-ea"/>
          <a:cs typeface="+mj-cs"/>
          <a:sym typeface="Gill Sans" charset="0"/>
        </a:defRPr>
      </a:lvl1pPr>
      <a:lvl2pPr algn="ctr" rtl="0" fontAlgn="base">
        <a:spcBef>
          <a:spcPct val="0"/>
        </a:spcBef>
        <a:spcAft>
          <a:spcPct val="0"/>
        </a:spcAft>
        <a:defRPr sz="7000">
          <a:solidFill>
            <a:schemeClr val="tx1"/>
          </a:solidFill>
          <a:latin typeface="Gill Sans" charset="0"/>
          <a:cs typeface="ヒラギノ角ゴ ProN W3" charset="0"/>
          <a:sym typeface="Gill Sans" charset="0"/>
        </a:defRPr>
      </a:lvl2pPr>
      <a:lvl3pPr algn="ctr" rtl="0" fontAlgn="base">
        <a:spcBef>
          <a:spcPct val="0"/>
        </a:spcBef>
        <a:spcAft>
          <a:spcPct val="0"/>
        </a:spcAft>
        <a:defRPr sz="7000">
          <a:solidFill>
            <a:schemeClr val="tx1"/>
          </a:solidFill>
          <a:latin typeface="Gill Sans" charset="0"/>
          <a:cs typeface="ヒラギノ角ゴ ProN W3" charset="0"/>
          <a:sym typeface="Gill Sans" charset="0"/>
        </a:defRPr>
      </a:lvl3pPr>
      <a:lvl4pPr algn="ctr" rtl="0" fontAlgn="base">
        <a:spcBef>
          <a:spcPct val="0"/>
        </a:spcBef>
        <a:spcAft>
          <a:spcPct val="0"/>
        </a:spcAft>
        <a:defRPr sz="7000">
          <a:solidFill>
            <a:schemeClr val="tx1"/>
          </a:solidFill>
          <a:latin typeface="Gill Sans" charset="0"/>
          <a:cs typeface="ヒラギノ角ゴ ProN W3" charset="0"/>
          <a:sym typeface="Gill Sans" charset="0"/>
        </a:defRPr>
      </a:lvl4pPr>
      <a:lvl5pPr algn="ctr" rtl="0" fontAlgn="base">
        <a:spcBef>
          <a:spcPct val="0"/>
        </a:spcBef>
        <a:spcAft>
          <a:spcPct val="0"/>
        </a:spcAft>
        <a:defRPr sz="70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cs typeface="ヒラギノ角ゴ ProN W3" charset="0"/>
          <a:sym typeface="Gill Sans" charset="0"/>
        </a:defRPr>
      </a:lvl9pPr>
    </p:titleStyle>
    <p:bodyStyle>
      <a:lvl1pPr algn="ctr" rtl="0" fontAlgn="base">
        <a:spcBef>
          <a:spcPct val="0"/>
        </a:spcBef>
        <a:spcAft>
          <a:spcPct val="0"/>
        </a:spcAft>
        <a:defRPr sz="3400" kern="1200">
          <a:solidFill>
            <a:schemeClr val="tx1"/>
          </a:solidFill>
          <a:latin typeface="+mn-lt"/>
          <a:ea typeface="+mn-ea"/>
          <a:cs typeface="+mn-cs"/>
          <a:sym typeface="Gill Sans" charset="0"/>
        </a:defRPr>
      </a:lvl1pPr>
      <a:lvl2pPr algn="ctr" rtl="0" fontAlgn="base">
        <a:spcBef>
          <a:spcPct val="0"/>
        </a:spcBef>
        <a:spcAft>
          <a:spcPct val="0"/>
        </a:spcAft>
        <a:defRPr sz="3400" kern="1200">
          <a:solidFill>
            <a:schemeClr val="tx1"/>
          </a:solidFill>
          <a:latin typeface="+mn-lt"/>
          <a:ea typeface="+mn-ea"/>
          <a:cs typeface="+mn-cs"/>
          <a:sym typeface="Gill Sans" charset="0"/>
        </a:defRPr>
      </a:lvl2pPr>
      <a:lvl3pPr algn="ctr" rtl="0" fontAlgn="base">
        <a:spcBef>
          <a:spcPct val="0"/>
        </a:spcBef>
        <a:spcAft>
          <a:spcPct val="0"/>
        </a:spcAft>
        <a:defRPr sz="3400" kern="1200">
          <a:solidFill>
            <a:schemeClr val="tx1"/>
          </a:solidFill>
          <a:latin typeface="+mn-lt"/>
          <a:ea typeface="+mn-ea"/>
          <a:cs typeface="+mn-cs"/>
          <a:sym typeface="Gill Sans" charset="0"/>
        </a:defRPr>
      </a:lvl3pPr>
      <a:lvl4pPr algn="ctr" rtl="0" fontAlgn="base">
        <a:spcBef>
          <a:spcPct val="0"/>
        </a:spcBef>
        <a:spcAft>
          <a:spcPct val="0"/>
        </a:spcAft>
        <a:defRPr sz="3400" kern="1200">
          <a:solidFill>
            <a:schemeClr val="tx1"/>
          </a:solidFill>
          <a:latin typeface="+mn-lt"/>
          <a:ea typeface="+mn-ea"/>
          <a:cs typeface="+mn-cs"/>
          <a:sym typeface="Gill Sans" charset="0"/>
        </a:defRPr>
      </a:lvl4pPr>
      <a:lvl5pPr algn="ctr" rtl="0" fontAlgn="base">
        <a:spcBef>
          <a:spcPct val="0"/>
        </a:spcBef>
        <a:spcAft>
          <a:spcPct val="0"/>
        </a:spcAft>
        <a:defRPr sz="34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CB4D8C5A-7047-4532-8C13-866F2C99F1C7}"/>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ransition/>
  <p:txStyles>
    <p:titleStyle>
      <a:lvl1pPr algn="ctr" rtl="0" fontAlgn="base">
        <a:spcBef>
          <a:spcPct val="0"/>
        </a:spcBef>
        <a:spcAft>
          <a:spcPct val="0"/>
        </a:spcAft>
        <a:defRPr sz="8400" kern="12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cs typeface="ヒラギノ角ゴ ProN W3"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kern="1200">
          <a:solidFill>
            <a:schemeClr val="tx1"/>
          </a:solidFill>
          <a:latin typeface="+mn-lt"/>
          <a:ea typeface="+mn-ea"/>
          <a:cs typeface="+mn-cs"/>
          <a:sym typeface="Gill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a:extLst>
              <a:ext uri="{FF2B5EF4-FFF2-40B4-BE49-F238E27FC236}">
                <a16:creationId xmlns:a16="http://schemas.microsoft.com/office/drawing/2014/main" id="{84FA8F2A-6D37-42FC-9139-2B62EDDDBFDF}"/>
              </a:ext>
            </a:extLst>
          </p:cNvPr>
          <p:cNvSpPr>
            <a:spLocks/>
          </p:cNvSpPr>
          <p:nvPr/>
        </p:nvSpPr>
        <p:spPr bwMode="auto">
          <a:xfrm>
            <a:off x="2514600" y="1765300"/>
            <a:ext cx="7294563"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spAutoFit/>
          </a:bodyPr>
          <a:lstStyle>
            <a:lvl1pPr algn="l">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1pPr>
            <a:lvl2pPr algn="l">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2pPr>
            <a:lvl3pPr algn="l">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3pPr>
            <a:lvl4pPr algn="l">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4pPr>
            <a:lvl5pPr algn="l">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5pPr>
            <a:lvl6pPr fontAlgn="base">
              <a:spcBef>
                <a:spcPct val="0"/>
              </a:spcBef>
              <a:spcAft>
                <a:spcPct val="0"/>
              </a:spcAft>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6pPr>
            <a:lvl7pPr fontAlgn="base">
              <a:spcBef>
                <a:spcPct val="0"/>
              </a:spcBef>
              <a:spcAft>
                <a:spcPct val="0"/>
              </a:spcAft>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7pPr>
            <a:lvl8pPr fontAlgn="base">
              <a:spcBef>
                <a:spcPct val="0"/>
              </a:spcBef>
              <a:spcAft>
                <a:spcPct val="0"/>
              </a:spcAft>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8pPr>
            <a:lvl9pPr fontAlgn="base">
              <a:spcBef>
                <a:spcPct val="0"/>
              </a:spcBef>
              <a:spcAft>
                <a:spcPct val="0"/>
              </a:spcAft>
              <a:tabLst>
                <a:tab pos="449263" algn="l"/>
                <a:tab pos="449263" algn="l"/>
                <a:tab pos="449263" algn="l"/>
                <a:tab pos="449263" algn="l"/>
                <a:tab pos="449263" algn="l"/>
                <a:tab pos="449263" algn="l"/>
                <a:tab pos="449263" algn="l"/>
                <a:tab pos="449263" algn="l"/>
                <a:tab pos="449263" algn="l"/>
                <a:tab pos="449263" algn="l"/>
                <a:tab pos="449263" algn="l"/>
              </a:tabLst>
              <a:defRPr sz="1200">
                <a:solidFill>
                  <a:schemeClr val="tx1"/>
                </a:solidFill>
                <a:latin typeface="Gill Sans" charset="0"/>
              </a:defRPr>
            </a:lvl9pPr>
          </a:lstStyle>
          <a:p>
            <a:r>
              <a:rPr lang="en-US" altLang="nl-NL" sz="2400" b="1">
                <a:latin typeface="Arial" panose="020B0604020202020204" pitchFamily="34" charset="0"/>
                <a:cs typeface="Arial" panose="020B0604020202020204" pitchFamily="34" charset="0"/>
                <a:sym typeface="Arial" panose="020B0604020202020204" pitchFamily="34" charset="0"/>
              </a:rPr>
              <a:t>3	Analyse van de doelbeweging</a:t>
            </a:r>
          </a:p>
          <a:p>
            <a:endParaRPr lang="en-US" altLang="nl-NL" sz="2400" b="1">
              <a:latin typeface="Arial" panose="020B0604020202020204" pitchFamily="34" charset="0"/>
              <a:cs typeface="Lucida Grande" charset="0"/>
              <a:sym typeface="Arial" panose="020B0604020202020204" pitchFamily="34" charset="0"/>
            </a:endParaRPr>
          </a:p>
          <a:p>
            <a:pPr>
              <a:spcBef>
                <a:spcPts val="1000"/>
              </a:spcBef>
            </a:pPr>
            <a:r>
              <a:rPr lang="en-US" altLang="nl-NL" sz="2400" i="1">
                <a:latin typeface="Arial" panose="020B0604020202020204" pitchFamily="34" charset="0"/>
                <a:cs typeface="Arial" panose="020B0604020202020204" pitchFamily="34" charset="0"/>
                <a:sym typeface="Arial" panose="020B0604020202020204" pitchFamily="34" charset="0"/>
              </a:rPr>
              <a:t>3.1	Open en gesloten skills</a:t>
            </a:r>
          </a:p>
          <a:p>
            <a:endParaRPr lang="en-US" altLang="nl-NL" sz="2400" i="1">
              <a:solidFill>
                <a:srgbClr val="660066"/>
              </a:solidFill>
              <a:latin typeface="Arial" panose="020B0604020202020204" pitchFamily="34" charset="0"/>
              <a:cs typeface="Lucida Grande" charset="0"/>
              <a:sym typeface="Arial" panose="020B0604020202020204" pitchFamily="34" charset="0"/>
            </a:endParaRPr>
          </a:p>
          <a:p>
            <a:pPr>
              <a:spcBef>
                <a:spcPts val="1000"/>
              </a:spcBef>
            </a:pPr>
            <a:r>
              <a:rPr lang="en-US" altLang="nl-NL" sz="2400" i="1">
                <a:latin typeface="Arial" panose="020B0604020202020204" pitchFamily="34" charset="0"/>
                <a:cs typeface="Arial" panose="020B0604020202020204" pitchFamily="34" charset="0"/>
                <a:sym typeface="Arial" panose="020B0604020202020204" pitchFamily="34" charset="0"/>
              </a:rPr>
              <a:t>3.2	     Attractors en fluctuations in bewegingsvormen </a:t>
            </a:r>
          </a:p>
          <a:p>
            <a:r>
              <a:rPr lang="en-US" altLang="nl-NL" sz="2400">
                <a:latin typeface="Arial" panose="020B0604020202020204" pitchFamily="34" charset="0"/>
                <a:cs typeface="Arial" panose="020B0604020202020204" pitchFamily="34" charset="0"/>
                <a:sym typeface="Arial" panose="020B0604020202020204" pitchFamily="34" charset="0"/>
              </a:rPr>
              <a:t>3.2.1	Het vrijheidsgraden probleem </a:t>
            </a:r>
          </a:p>
          <a:p>
            <a:r>
              <a:rPr lang="en-US" altLang="nl-NL" sz="2400">
                <a:latin typeface="Arial" panose="020B0604020202020204" pitchFamily="34" charset="0"/>
                <a:cs typeface="Arial" panose="020B0604020202020204" pitchFamily="34" charset="0"/>
                <a:sym typeface="Arial" panose="020B0604020202020204" pitchFamily="34" charset="0"/>
              </a:rPr>
              <a:t>3.2.2	Non-lineaire motoriek</a:t>
            </a:r>
            <a:endParaRPr lang="en-US" altLang="nl-NL" sz="2400">
              <a:solidFill>
                <a:srgbClr val="3366FF"/>
              </a:solidFill>
              <a:latin typeface="Arial" panose="020B0604020202020204" pitchFamily="34" charset="0"/>
              <a:cs typeface="Lucida Grande" charset="0"/>
              <a:sym typeface="Arial" panose="020B0604020202020204" pitchFamily="34" charset="0"/>
            </a:endParaRPr>
          </a:p>
          <a:p>
            <a:r>
              <a:rPr lang="en-US" altLang="nl-NL" sz="2400">
                <a:latin typeface="Arial" panose="020B0604020202020204" pitchFamily="34" charset="0"/>
                <a:cs typeface="Arial" panose="020B0604020202020204" pitchFamily="34" charset="0"/>
                <a:sym typeface="Arial" panose="020B0604020202020204" pitchFamily="34" charset="0"/>
              </a:rPr>
              <a:t>3.2.3	Vaste principes van bewegen </a:t>
            </a:r>
          </a:p>
          <a:p>
            <a:r>
              <a:rPr lang="en-US" altLang="nl-NL" sz="2400">
                <a:latin typeface="Arial" panose="020B0604020202020204" pitchFamily="34" charset="0"/>
                <a:cs typeface="Arial" panose="020B0604020202020204" pitchFamily="34" charset="0"/>
                <a:sym typeface="Arial" panose="020B0604020202020204" pitchFamily="34" charset="0"/>
              </a:rPr>
              <a:t>3.2.4	Attractors en fluctuations</a:t>
            </a:r>
          </a:p>
          <a:p>
            <a:r>
              <a:rPr lang="en-US" altLang="nl-NL" sz="2400">
                <a:latin typeface="Arial" panose="020B0604020202020204" pitchFamily="34" charset="0"/>
                <a:cs typeface="Arial" panose="020B0604020202020204" pitchFamily="34" charset="0"/>
                <a:sym typeface="Arial" panose="020B0604020202020204" pitchFamily="34" charset="0"/>
              </a:rPr>
              <a:t>3.2.5	De analyse van open en gesloten skills</a:t>
            </a:r>
          </a:p>
          <a:p>
            <a:r>
              <a:rPr lang="en-US" altLang="nl-NL" sz="2400">
                <a:latin typeface="Arial" panose="020B0604020202020204" pitchFamily="34" charset="0"/>
                <a:cs typeface="Arial" panose="020B0604020202020204" pitchFamily="34" charset="0"/>
                <a:sym typeface="Arial" panose="020B0604020202020204" pitchFamily="34" charset="0"/>
              </a:rPr>
              <a:t>3.2.6	Consequenties voor krachttraining</a:t>
            </a:r>
          </a:p>
          <a:p>
            <a:r>
              <a:rPr lang="en-US" altLang="nl-NL" sz="2400">
                <a:latin typeface="Arial" panose="020B0604020202020204" pitchFamily="34" charset="0"/>
                <a:cs typeface="Arial" panose="020B0604020202020204" pitchFamily="34" charset="0"/>
                <a:sym typeface="Arial" panose="020B0604020202020204" pitchFamily="34" charset="0"/>
              </a:rPr>
              <a:t>3.2.7	Is meten weten?</a:t>
            </a:r>
          </a:p>
          <a:p>
            <a:pPr algn="ctr"/>
            <a:endParaRPr lang="en-US" altLang="nl-NL" sz="2400">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5" name="Group 7">
            <a:extLst>
              <a:ext uri="{FF2B5EF4-FFF2-40B4-BE49-F238E27FC236}">
                <a16:creationId xmlns:a16="http://schemas.microsoft.com/office/drawing/2014/main" id="{316DC254-5A17-4424-BFBB-DC147F0EA2F2}"/>
              </a:ext>
            </a:extLst>
          </p:cNvPr>
          <p:cNvGrpSpPr>
            <a:grpSpLocks/>
          </p:cNvGrpSpPr>
          <p:nvPr/>
        </p:nvGrpSpPr>
        <p:grpSpPr bwMode="auto">
          <a:xfrm>
            <a:off x="0" y="76200"/>
            <a:ext cx="12942888" cy="4127500"/>
            <a:chOff x="0" y="0"/>
            <a:chExt cx="8153" cy="2600"/>
          </a:xfrm>
        </p:grpSpPr>
        <p:pic>
          <p:nvPicPr>
            <p:cNvPr id="17409" name="Picture 1">
              <a:extLst>
                <a:ext uri="{FF2B5EF4-FFF2-40B4-BE49-F238E27FC236}">
                  <a16:creationId xmlns:a16="http://schemas.microsoft.com/office/drawing/2014/main" id="{CBCBC7C9-31DD-4E4D-BD65-BDA5F1E533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5" y="0"/>
              <a:ext cx="2648" cy="1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17414" name="Group 6">
              <a:extLst>
                <a:ext uri="{FF2B5EF4-FFF2-40B4-BE49-F238E27FC236}">
                  <a16:creationId xmlns:a16="http://schemas.microsoft.com/office/drawing/2014/main" id="{77BAD39E-017E-4B56-BDA8-3F32E8AB0699}"/>
                </a:ext>
              </a:extLst>
            </p:cNvPr>
            <p:cNvGrpSpPr>
              <a:grpSpLocks/>
            </p:cNvGrpSpPr>
            <p:nvPr/>
          </p:nvGrpSpPr>
          <p:grpSpPr bwMode="auto">
            <a:xfrm>
              <a:off x="0" y="8"/>
              <a:ext cx="8128" cy="2592"/>
              <a:chOff x="0" y="0"/>
              <a:chExt cx="8128" cy="2592"/>
            </a:xfrm>
          </p:grpSpPr>
          <p:pic>
            <p:nvPicPr>
              <p:cNvPr id="17410" name="Picture 2">
                <a:extLst>
                  <a:ext uri="{FF2B5EF4-FFF2-40B4-BE49-F238E27FC236}">
                    <a16:creationId xmlns:a16="http://schemas.microsoft.com/office/drawing/2014/main" id="{C51E991D-4A5C-4337-BE11-CBAA6A8568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16" cy="1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17413" name="Group 5">
                <a:extLst>
                  <a:ext uri="{FF2B5EF4-FFF2-40B4-BE49-F238E27FC236}">
                    <a16:creationId xmlns:a16="http://schemas.microsoft.com/office/drawing/2014/main" id="{843D24F3-9E19-4410-B707-B421E2CF39AC}"/>
                  </a:ext>
                </a:extLst>
              </p:cNvPr>
              <p:cNvGrpSpPr>
                <a:grpSpLocks/>
              </p:cNvGrpSpPr>
              <p:nvPr/>
            </p:nvGrpSpPr>
            <p:grpSpPr bwMode="auto">
              <a:xfrm>
                <a:off x="24" y="0"/>
                <a:ext cx="8104" cy="2592"/>
                <a:chOff x="0" y="0"/>
                <a:chExt cx="8104" cy="2592"/>
              </a:xfrm>
            </p:grpSpPr>
            <p:pic>
              <p:nvPicPr>
                <p:cNvPr id="17411" name="Picture 3">
                  <a:extLst>
                    <a:ext uri="{FF2B5EF4-FFF2-40B4-BE49-F238E27FC236}">
                      <a16:creationId xmlns:a16="http://schemas.microsoft.com/office/drawing/2014/main" id="{91A5DC56-BEE1-40AF-BE71-4209811668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0" y="0"/>
                  <a:ext cx="2675" cy="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2" name="Rectangle 4">
                  <a:extLst>
                    <a:ext uri="{FF2B5EF4-FFF2-40B4-BE49-F238E27FC236}">
                      <a16:creationId xmlns:a16="http://schemas.microsoft.com/office/drawing/2014/main" id="{DA0E1A64-AF8F-4B61-BA21-E0284155FD36}"/>
                    </a:ext>
                  </a:extLst>
                </p:cNvPr>
                <p:cNvSpPr>
                  <a:spLocks/>
                </p:cNvSpPr>
                <p:nvPr/>
              </p:nvSpPr>
              <p:spPr bwMode="auto">
                <a:xfrm>
                  <a:off x="0" y="1896"/>
                  <a:ext cx="8104" cy="696"/>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2400">
                      <a:latin typeface="Arial" panose="020B0604020202020204" pitchFamily="34" charset="0"/>
                      <a:cs typeface="Arial" panose="020B0604020202020204" pitchFamily="34" charset="0"/>
                      <a:sym typeface="Arial" panose="020B0604020202020204" pitchFamily="34" charset="0"/>
                    </a:rPr>
                    <a:t>Open skill</a:t>
                  </a:r>
                </a:p>
                <a:p>
                  <a:r>
                    <a:rPr lang="en-US" altLang="nl-NL" sz="2100">
                      <a:latin typeface="Arial" panose="020B0604020202020204" pitchFamily="34" charset="0"/>
                      <a:cs typeface="Arial" panose="020B0604020202020204" pitchFamily="34" charset="0"/>
                      <a:sym typeface="Arial" panose="020B0604020202020204" pitchFamily="34" charset="0"/>
                    </a:rPr>
                    <a:t>Een open skill  is een bewegingsvorm, waarbij de bewegingen, die gemaakt moeten worden, niet van te voren vast liggen omdat de omgeving waarin bewogen wordt veranderlijk is.</a:t>
                  </a:r>
                  <a:r>
                    <a:rPr lang="en-US" altLang="nl-NL" sz="2400">
                      <a:latin typeface="Arial" panose="020B0604020202020204" pitchFamily="34" charset="0"/>
                      <a:cs typeface="Arial" panose="020B0604020202020204" pitchFamily="34" charset="0"/>
                      <a:sym typeface="Arial" panose="020B0604020202020204" pitchFamily="34" charset="0"/>
                    </a:rPr>
                    <a:t> </a:t>
                  </a:r>
                </a:p>
              </p:txBody>
            </p:sp>
          </p:grpSp>
        </p:grpSp>
      </p:grpSp>
      <p:pic>
        <p:nvPicPr>
          <p:cNvPr id="17416" name="Picture 8">
            <a:extLst>
              <a:ext uri="{FF2B5EF4-FFF2-40B4-BE49-F238E27FC236}">
                <a16:creationId xmlns:a16="http://schemas.microsoft.com/office/drawing/2014/main" id="{84D11784-6F34-4FEB-A6FC-C518C11373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00" y="4406900"/>
            <a:ext cx="3568700"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7" name="Rectangle 9">
            <a:extLst>
              <a:ext uri="{FF2B5EF4-FFF2-40B4-BE49-F238E27FC236}">
                <a16:creationId xmlns:a16="http://schemas.microsoft.com/office/drawing/2014/main" id="{1C540FF5-8FEB-4FF2-887F-706E4B405A7C}"/>
              </a:ext>
            </a:extLst>
          </p:cNvPr>
          <p:cNvSpPr>
            <a:spLocks/>
          </p:cNvSpPr>
          <p:nvPr/>
        </p:nvSpPr>
        <p:spPr bwMode="auto">
          <a:xfrm>
            <a:off x="279400" y="8737600"/>
            <a:ext cx="3125788"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het vrijheidsgraden probleem </a:t>
            </a:r>
          </a:p>
        </p:txBody>
      </p:sp>
      <p:sp>
        <p:nvSpPr>
          <p:cNvPr id="17418" name="Rectangle 10">
            <a:extLst>
              <a:ext uri="{FF2B5EF4-FFF2-40B4-BE49-F238E27FC236}">
                <a16:creationId xmlns:a16="http://schemas.microsoft.com/office/drawing/2014/main" id="{32AE7EA7-5988-4394-B145-1B311707B899}"/>
              </a:ext>
            </a:extLst>
          </p:cNvPr>
          <p:cNvSpPr>
            <a:spLocks/>
          </p:cNvSpPr>
          <p:nvPr/>
        </p:nvSpPr>
        <p:spPr bwMode="auto">
          <a:xfrm>
            <a:off x="9664700" y="9220200"/>
            <a:ext cx="3138488"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context gebonden variabiliteit </a:t>
            </a:r>
          </a:p>
        </p:txBody>
      </p:sp>
      <p:grpSp>
        <p:nvGrpSpPr>
          <p:cNvPr id="17421" name="Group 13">
            <a:extLst>
              <a:ext uri="{FF2B5EF4-FFF2-40B4-BE49-F238E27FC236}">
                <a16:creationId xmlns:a16="http://schemas.microsoft.com/office/drawing/2014/main" id="{9AD46B95-CAFC-446F-BCA7-12B67AAC8615}"/>
              </a:ext>
            </a:extLst>
          </p:cNvPr>
          <p:cNvGrpSpPr>
            <a:grpSpLocks/>
          </p:cNvGrpSpPr>
          <p:nvPr/>
        </p:nvGrpSpPr>
        <p:grpSpPr bwMode="auto">
          <a:xfrm>
            <a:off x="9550400" y="4346575"/>
            <a:ext cx="3378200" cy="4719638"/>
            <a:chOff x="0" y="0"/>
            <a:chExt cx="2128" cy="2973"/>
          </a:xfrm>
        </p:grpSpPr>
        <p:pic>
          <p:nvPicPr>
            <p:cNvPr id="17419" name="Picture 11">
              <a:extLst>
                <a:ext uri="{FF2B5EF4-FFF2-40B4-BE49-F238E27FC236}">
                  <a16:creationId xmlns:a16="http://schemas.microsoft.com/office/drawing/2014/main" id="{9F3C460B-4DD6-42AB-A0E8-17EB6D277E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 y="0"/>
              <a:ext cx="2100" cy="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20" name="Picture 12">
              <a:extLst>
                <a:ext uri="{FF2B5EF4-FFF2-40B4-BE49-F238E27FC236}">
                  <a16:creationId xmlns:a16="http://schemas.microsoft.com/office/drawing/2014/main" id="{B51FC7A6-4C17-4CAD-8AD9-CBA41084A63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491"/>
              <a:ext cx="2128" cy="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17424" name="Group 16">
            <a:extLst>
              <a:ext uri="{FF2B5EF4-FFF2-40B4-BE49-F238E27FC236}">
                <a16:creationId xmlns:a16="http://schemas.microsoft.com/office/drawing/2014/main" id="{D7FA81C4-B786-44D7-9523-B294525DF5CC}"/>
              </a:ext>
            </a:extLst>
          </p:cNvPr>
          <p:cNvGrpSpPr>
            <a:grpSpLocks/>
          </p:cNvGrpSpPr>
          <p:nvPr/>
        </p:nvGrpSpPr>
        <p:grpSpPr bwMode="auto">
          <a:xfrm>
            <a:off x="4013200" y="4229100"/>
            <a:ext cx="4584700" cy="1663700"/>
            <a:chOff x="0" y="0"/>
            <a:chExt cx="2888" cy="1048"/>
          </a:xfrm>
        </p:grpSpPr>
        <p:sp>
          <p:nvSpPr>
            <p:cNvPr id="17422" name="Freeform 14">
              <a:extLst>
                <a:ext uri="{FF2B5EF4-FFF2-40B4-BE49-F238E27FC236}">
                  <a16:creationId xmlns:a16="http://schemas.microsoft.com/office/drawing/2014/main" id="{B9959901-A271-4663-860E-376F86B23A8C}"/>
                </a:ext>
              </a:extLst>
            </p:cNvPr>
            <p:cNvSpPr>
              <a:spLocks/>
            </p:cNvSpPr>
            <p:nvPr/>
          </p:nvSpPr>
          <p:spPr bwMode="auto">
            <a:xfrm>
              <a:off x="0" y="0"/>
              <a:ext cx="1440" cy="1048"/>
            </a:xfrm>
            <a:custGeom>
              <a:avLst/>
              <a:gdLst>
                <a:gd name="T0" fmla="*/ 21320 w 21323"/>
                <a:gd name="T1" fmla="*/ 0 h 21600"/>
                <a:gd name="T2" fmla="*/ 0 w 21323"/>
                <a:gd name="T3" fmla="*/ 21600 h 21600"/>
              </a:gdLst>
              <a:ahLst/>
              <a:cxnLst>
                <a:cxn ang="0">
                  <a:pos x="T0" y="T1"/>
                </a:cxn>
                <a:cxn ang="0">
                  <a:pos x="T2" y="T3"/>
                </a:cxn>
              </a:cxnLst>
              <a:rect l="0" t="0" r="r" b="b"/>
              <a:pathLst>
                <a:path w="21323" h="21600">
                  <a:moveTo>
                    <a:pt x="21320" y="0"/>
                  </a:moveTo>
                  <a:cubicBezTo>
                    <a:pt x="21600" y="8642"/>
                    <a:pt x="2190" y="20727"/>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7423" name="Freeform 15">
              <a:extLst>
                <a:ext uri="{FF2B5EF4-FFF2-40B4-BE49-F238E27FC236}">
                  <a16:creationId xmlns:a16="http://schemas.microsoft.com/office/drawing/2014/main" id="{020EA060-2F4A-4D8F-B20E-20187F18A246}"/>
                </a:ext>
              </a:extLst>
            </p:cNvPr>
            <p:cNvSpPr>
              <a:spLocks/>
            </p:cNvSpPr>
            <p:nvPr/>
          </p:nvSpPr>
          <p:spPr bwMode="auto">
            <a:xfrm flipH="1">
              <a:off x="1448" y="0"/>
              <a:ext cx="1440" cy="1048"/>
            </a:xfrm>
            <a:custGeom>
              <a:avLst/>
              <a:gdLst>
                <a:gd name="T0" fmla="*/ 21320 w 21323"/>
                <a:gd name="T1" fmla="*/ 0 h 21600"/>
                <a:gd name="T2" fmla="*/ 0 w 21323"/>
                <a:gd name="T3" fmla="*/ 21600 h 21600"/>
              </a:gdLst>
              <a:ahLst/>
              <a:cxnLst>
                <a:cxn ang="0">
                  <a:pos x="T0" y="T1"/>
                </a:cxn>
                <a:cxn ang="0">
                  <a:pos x="T2" y="T3"/>
                </a:cxn>
              </a:cxnLst>
              <a:rect l="0" t="0" r="r" b="b"/>
              <a:pathLst>
                <a:path w="21323" h="21600">
                  <a:moveTo>
                    <a:pt x="21320" y="0"/>
                  </a:moveTo>
                  <a:cubicBezTo>
                    <a:pt x="21600" y="8642"/>
                    <a:pt x="2190" y="20727"/>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grpSp>
      <p:grpSp>
        <p:nvGrpSpPr>
          <p:cNvPr id="17427" name="Group 19">
            <a:extLst>
              <a:ext uri="{FF2B5EF4-FFF2-40B4-BE49-F238E27FC236}">
                <a16:creationId xmlns:a16="http://schemas.microsoft.com/office/drawing/2014/main" id="{D732B9DD-B5FD-4793-BCB3-BD8921E6E5B9}"/>
              </a:ext>
            </a:extLst>
          </p:cNvPr>
          <p:cNvGrpSpPr>
            <a:grpSpLocks/>
          </p:cNvGrpSpPr>
          <p:nvPr/>
        </p:nvGrpSpPr>
        <p:grpSpPr bwMode="auto">
          <a:xfrm>
            <a:off x="3860800" y="6985000"/>
            <a:ext cx="5257800" cy="660400"/>
            <a:chOff x="0" y="0"/>
            <a:chExt cx="3312" cy="416"/>
          </a:xfrm>
        </p:grpSpPr>
        <p:sp>
          <p:nvSpPr>
            <p:cNvPr id="17425" name="Freeform 17">
              <a:extLst>
                <a:ext uri="{FF2B5EF4-FFF2-40B4-BE49-F238E27FC236}">
                  <a16:creationId xmlns:a16="http://schemas.microsoft.com/office/drawing/2014/main" id="{1B8ACA67-6F74-42C4-97FD-645D68D2174F}"/>
                </a:ext>
              </a:extLst>
            </p:cNvPr>
            <p:cNvSpPr>
              <a:spLocks/>
            </p:cNvSpPr>
            <p:nvPr/>
          </p:nvSpPr>
          <p:spPr bwMode="auto">
            <a:xfrm>
              <a:off x="0" y="0"/>
              <a:ext cx="1624" cy="416"/>
            </a:xfrm>
            <a:custGeom>
              <a:avLst/>
              <a:gdLst>
                <a:gd name="T0" fmla="*/ 0 w 21600"/>
                <a:gd name="T1" fmla="*/ 0 h 21600"/>
                <a:gd name="T2" fmla="*/ 21600 w 21600"/>
                <a:gd name="T3" fmla="*/ 21600 h 21600"/>
              </a:gdLst>
              <a:ahLst/>
              <a:cxnLst>
                <a:cxn ang="0">
                  <a:pos x="T0" y="T1"/>
                </a:cxn>
                <a:cxn ang="0">
                  <a:pos x="T2" y="T3"/>
                </a:cxn>
              </a:cxnLst>
              <a:rect l="0" t="0" r="r" b="b"/>
              <a:pathLst>
                <a:path w="21600" h="21600">
                  <a:moveTo>
                    <a:pt x="0" y="0"/>
                  </a:moveTo>
                  <a:cubicBezTo>
                    <a:pt x="9790" y="1035"/>
                    <a:pt x="20731" y="10316"/>
                    <a:pt x="2160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7426" name="Freeform 18">
              <a:extLst>
                <a:ext uri="{FF2B5EF4-FFF2-40B4-BE49-F238E27FC236}">
                  <a16:creationId xmlns:a16="http://schemas.microsoft.com/office/drawing/2014/main" id="{E2F16406-A327-4EA9-96D6-7EC94E2E260B}"/>
                </a:ext>
              </a:extLst>
            </p:cNvPr>
            <p:cNvSpPr>
              <a:spLocks/>
            </p:cNvSpPr>
            <p:nvPr/>
          </p:nvSpPr>
          <p:spPr bwMode="auto">
            <a:xfrm flipH="1">
              <a:off x="1688" y="0"/>
              <a:ext cx="1624" cy="416"/>
            </a:xfrm>
            <a:custGeom>
              <a:avLst/>
              <a:gdLst>
                <a:gd name="T0" fmla="*/ 0 w 21600"/>
                <a:gd name="T1" fmla="*/ 0 h 21600"/>
                <a:gd name="T2" fmla="*/ 21600 w 21600"/>
                <a:gd name="T3" fmla="*/ 21600 h 21600"/>
              </a:gdLst>
              <a:ahLst/>
              <a:cxnLst>
                <a:cxn ang="0">
                  <a:pos x="T0" y="T1"/>
                </a:cxn>
                <a:cxn ang="0">
                  <a:pos x="T2" y="T3"/>
                </a:cxn>
              </a:cxnLst>
              <a:rect l="0" t="0" r="r" b="b"/>
              <a:pathLst>
                <a:path w="21600" h="21600">
                  <a:moveTo>
                    <a:pt x="0" y="0"/>
                  </a:moveTo>
                  <a:cubicBezTo>
                    <a:pt x="9790" y="1035"/>
                    <a:pt x="20731" y="10316"/>
                    <a:pt x="2160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grpSp>
      <p:sp>
        <p:nvSpPr>
          <p:cNvPr id="17428" name="Rectangle 20">
            <a:extLst>
              <a:ext uri="{FF2B5EF4-FFF2-40B4-BE49-F238E27FC236}">
                <a16:creationId xmlns:a16="http://schemas.microsoft.com/office/drawing/2014/main" id="{930FA205-982E-435F-86F6-00330867319B}"/>
              </a:ext>
            </a:extLst>
          </p:cNvPr>
          <p:cNvSpPr>
            <a:spLocks/>
          </p:cNvSpPr>
          <p:nvPr/>
        </p:nvSpPr>
        <p:spPr bwMode="auto">
          <a:xfrm>
            <a:off x="4902200" y="7696200"/>
            <a:ext cx="3124200" cy="1574800"/>
          </a:xfrm>
          <a:prstGeom prst="rect">
            <a:avLst/>
          </a:prstGeom>
          <a:solidFill>
            <a:schemeClr val="accent1"/>
          </a:solidFill>
          <a:ln w="38100" cap="flat">
            <a:solidFill>
              <a:schemeClr val="tx1"/>
            </a:solidFill>
            <a:prstDash val="solid"/>
            <a:miter lim="800000"/>
            <a:headEnd type="none" w="med" len="med"/>
            <a:tailEnd type="none" w="med" len="med"/>
          </a:ln>
        </p:spPr>
        <p:txBody>
          <a:bodyPr lIns="101600" tIns="101600" rIns="101600" bIns="10160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variabiliteit in omgeving en in de mogelijkheden van het lichaam  maken het besturen van open vaardigheden erg moeilijk</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a:extLst>
              <a:ext uri="{FF2B5EF4-FFF2-40B4-BE49-F238E27FC236}">
                <a16:creationId xmlns:a16="http://schemas.microsoft.com/office/drawing/2014/main" id="{1B6E0602-1F77-4ED4-A9FF-D5A45ED61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100" y="673100"/>
            <a:ext cx="87757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4" name="Picture 2">
            <a:extLst>
              <a:ext uri="{FF2B5EF4-FFF2-40B4-BE49-F238E27FC236}">
                <a16:creationId xmlns:a16="http://schemas.microsoft.com/office/drawing/2014/main" id="{5B2C09D5-511B-45D2-9270-3C9092B6DC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00" y="4762500"/>
            <a:ext cx="704850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8435" name="Rectangle 3">
            <a:extLst>
              <a:ext uri="{FF2B5EF4-FFF2-40B4-BE49-F238E27FC236}">
                <a16:creationId xmlns:a16="http://schemas.microsoft.com/office/drawing/2014/main" id="{65DE8800-B725-489C-89A4-9448F0DF4703}"/>
              </a:ext>
            </a:extLst>
          </p:cNvPr>
          <p:cNvSpPr>
            <a:spLocks/>
          </p:cNvSpPr>
          <p:nvPr/>
        </p:nvSpPr>
        <p:spPr bwMode="auto">
          <a:xfrm>
            <a:off x="2565400" y="101600"/>
            <a:ext cx="6781800"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Het bewegingslandschap met stabiele dalen en instabiele toppen.</a:t>
            </a:r>
          </a:p>
        </p:txBody>
      </p:sp>
      <p:sp>
        <p:nvSpPr>
          <p:cNvPr id="18436" name="Rectangle 4">
            <a:extLst>
              <a:ext uri="{FF2B5EF4-FFF2-40B4-BE49-F238E27FC236}">
                <a16:creationId xmlns:a16="http://schemas.microsoft.com/office/drawing/2014/main" id="{94C2001C-98D0-4EEB-B825-60B18F580107}"/>
              </a:ext>
            </a:extLst>
          </p:cNvPr>
          <p:cNvSpPr>
            <a:spLocks/>
          </p:cNvSpPr>
          <p:nvPr/>
        </p:nvSpPr>
        <p:spPr bwMode="auto">
          <a:xfrm>
            <a:off x="7988300" y="4718050"/>
            <a:ext cx="45974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Een oncontroleerbaar bewegingslandschap. Elk element kan variëren.</a:t>
            </a:r>
          </a:p>
        </p:txBody>
      </p:sp>
      <p:sp>
        <p:nvSpPr>
          <p:cNvPr id="18437" name="Rectangle 5">
            <a:extLst>
              <a:ext uri="{FF2B5EF4-FFF2-40B4-BE49-F238E27FC236}">
                <a16:creationId xmlns:a16="http://schemas.microsoft.com/office/drawing/2014/main" id="{7BBC1615-DD60-4962-A014-9B8174D3CEC6}"/>
              </a:ext>
            </a:extLst>
          </p:cNvPr>
          <p:cNvSpPr>
            <a:spLocks/>
          </p:cNvSpPr>
          <p:nvPr/>
        </p:nvSpPr>
        <p:spPr bwMode="auto">
          <a:xfrm>
            <a:off x="7988300" y="6578600"/>
            <a:ext cx="45974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Een controleerbaar bewegingslandschap. Maar een paar elementen kunnen variëren.</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C8C8496D-DF36-4A83-9D8A-D079FE1DCABC}"/>
              </a:ext>
            </a:extLst>
          </p:cNvPr>
          <p:cNvSpPr>
            <a:spLocks/>
          </p:cNvSpPr>
          <p:nvPr/>
        </p:nvSpPr>
        <p:spPr bwMode="auto">
          <a:xfrm>
            <a:off x="1943100" y="114300"/>
            <a:ext cx="9652000" cy="4445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2400" i="1">
                <a:latin typeface="Arial" panose="020B0604020202020204" pitchFamily="34" charset="0"/>
                <a:cs typeface="Arial" panose="020B0604020202020204" pitchFamily="34" charset="0"/>
                <a:sym typeface="Arial" panose="020B0604020202020204" pitchFamily="34" charset="0"/>
              </a:rPr>
              <a:t>Het leerproces op basis van het leren beheersen van vrijheidsgraden </a:t>
            </a:r>
          </a:p>
        </p:txBody>
      </p:sp>
      <p:pic>
        <p:nvPicPr>
          <p:cNvPr id="19458" name="Picture 2">
            <a:extLst>
              <a:ext uri="{FF2B5EF4-FFF2-40B4-BE49-F238E27FC236}">
                <a16:creationId xmlns:a16="http://schemas.microsoft.com/office/drawing/2014/main" id="{CB92F17C-7832-41B6-B92F-E365CC351A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092200"/>
            <a:ext cx="5308600" cy="600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9459" name="Rectangle 3">
            <a:extLst>
              <a:ext uri="{FF2B5EF4-FFF2-40B4-BE49-F238E27FC236}">
                <a16:creationId xmlns:a16="http://schemas.microsoft.com/office/drawing/2014/main" id="{63B18EBD-69CD-473D-A223-F5345A424996}"/>
              </a:ext>
            </a:extLst>
          </p:cNvPr>
          <p:cNvSpPr>
            <a:spLocks/>
          </p:cNvSpPr>
          <p:nvPr/>
        </p:nvSpPr>
        <p:spPr bwMode="auto">
          <a:xfrm>
            <a:off x="635000" y="7213600"/>
            <a:ext cx="119253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1pPr>
            <a:lvl2pPr algn="l">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2pPr>
            <a:lvl3pPr algn="l">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3pPr>
            <a:lvl4pPr algn="l">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4pPr>
            <a:lvl5pPr algn="l">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5pPr>
            <a:lvl6pPr fontAlgn="base">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6pPr>
            <a:lvl7pPr fontAlgn="base">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7pPr>
            <a:lvl8pPr fontAlgn="base">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8pPr>
            <a:lvl9pPr fontAlgn="base">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1) Bij de eerste pogingen wordt gebruikt gemaakt van attractors van bekende bewegingspatronen. </a:t>
            </a:r>
          </a:p>
          <a:p>
            <a:r>
              <a:rPr lang="en-US" altLang="nl-NL" sz="1800" i="1">
                <a:latin typeface="Arial" panose="020B0604020202020204" pitchFamily="34" charset="0"/>
                <a:cs typeface="Arial" panose="020B0604020202020204" pitchFamily="34" charset="0"/>
                <a:sym typeface="Arial" panose="020B0604020202020204" pitchFamily="34" charset="0"/>
              </a:rPr>
              <a:t>2) De gekozen attractors zijn niet geschikt voor het verbeteren van de beweging en moeten worden losgemaakt.</a:t>
            </a:r>
          </a:p>
          <a:p>
            <a:r>
              <a:rPr lang="en-US" altLang="nl-NL" sz="1800" i="1">
                <a:latin typeface="Arial" panose="020B0604020202020204" pitchFamily="34" charset="0"/>
                <a:cs typeface="Arial" panose="020B0604020202020204" pitchFamily="34" charset="0"/>
                <a:sym typeface="Arial" panose="020B0604020202020204" pitchFamily="34" charset="0"/>
              </a:rPr>
              <a:t>3) Er worden betere attractors en fluctuaties gevonden.</a:t>
            </a:r>
          </a:p>
          <a:p>
            <a:r>
              <a:rPr lang="en-US" altLang="nl-NL" sz="1800" i="1">
                <a:latin typeface="Arial" panose="020B0604020202020204" pitchFamily="34" charset="0"/>
                <a:cs typeface="Arial" panose="020B0604020202020204" pitchFamily="34" charset="0"/>
                <a:sym typeface="Arial" panose="020B0604020202020204" pitchFamily="34" charset="0"/>
              </a:rPr>
              <a:t>4) De attractordalen worden verder uitgediept.</a:t>
            </a:r>
          </a:p>
          <a:p>
            <a:r>
              <a:rPr lang="en-US" altLang="nl-NL" sz="1800" i="1">
                <a:latin typeface="Arial" panose="020B0604020202020204" pitchFamily="34" charset="0"/>
                <a:cs typeface="Arial" panose="020B0604020202020204" pitchFamily="34" charset="0"/>
                <a:sym typeface="Arial" panose="020B0604020202020204" pitchFamily="34" charset="0"/>
              </a:rPr>
              <a:t>5) De beweging is stabiel en de fluctuaties effectief. De beweging is beheerst.</a:t>
            </a:r>
          </a:p>
          <a:p>
            <a:endParaRPr lang="en-US" altLang="nl-NL" sz="1800" i="1">
              <a:latin typeface="Arial" panose="020B0604020202020204" pitchFamily="34" charset="0"/>
              <a:cs typeface="Arial" panose="020B0604020202020204" pitchFamily="34" charset="0"/>
              <a:sym typeface="Arial" panose="020B0604020202020204" pitchFamily="34" charset="0"/>
            </a:endParaRPr>
          </a:p>
          <a:p>
            <a:r>
              <a:rPr lang="en-US" altLang="nl-NL" sz="1400" i="1">
                <a:latin typeface="Arial" panose="020B0604020202020204" pitchFamily="34" charset="0"/>
                <a:cs typeface="Arial" panose="020B0604020202020204" pitchFamily="34" charset="0"/>
                <a:sym typeface="Arial" panose="020B0604020202020204" pitchFamily="34" charset="0"/>
              </a:rPr>
              <a:t>Volgens Thelen 1995</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a:extLst>
              <a:ext uri="{FF2B5EF4-FFF2-40B4-BE49-F238E27FC236}">
                <a16:creationId xmlns:a16="http://schemas.microsoft.com/office/drawing/2014/main" id="{355E3A64-E469-4E9F-987D-25F4757D5084}"/>
              </a:ext>
            </a:extLst>
          </p:cNvPr>
          <p:cNvSpPr>
            <a:spLocks/>
          </p:cNvSpPr>
          <p:nvPr/>
        </p:nvSpPr>
        <p:spPr bwMode="auto">
          <a:xfrm>
            <a:off x="406400" y="6489700"/>
            <a:ext cx="126492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57799" bIns="0"/>
          <a:lstStyle>
            <a:lvl1pPr algn="l">
              <a:defRPr sz="1200">
                <a:solidFill>
                  <a:schemeClr val="tx1"/>
                </a:solidFill>
                <a:latin typeface="Gill Sans" charset="0"/>
              </a:defRPr>
            </a:lvl1pPr>
            <a:lvl2pPr marL="742950"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lvl="1"/>
            <a:r>
              <a:rPr lang="en-US" altLang="nl-NL" sz="2400">
                <a:latin typeface="Arial" panose="020B0604020202020204" pitchFamily="34" charset="0"/>
                <a:cs typeface="Arial" panose="020B0604020202020204" pitchFamily="34" charset="0"/>
                <a:sym typeface="Arial" panose="020B0604020202020204" pitchFamily="34" charset="0"/>
              </a:rPr>
              <a:t>4 vrijheidsgraden	             2 vrijheidsgraden		   1 vrijheidsgraden</a:t>
            </a:r>
          </a:p>
        </p:txBody>
      </p:sp>
      <p:grpSp>
        <p:nvGrpSpPr>
          <p:cNvPr id="20485" name="Group 5">
            <a:extLst>
              <a:ext uri="{FF2B5EF4-FFF2-40B4-BE49-F238E27FC236}">
                <a16:creationId xmlns:a16="http://schemas.microsoft.com/office/drawing/2014/main" id="{9DF3B645-E825-4D62-9EA8-A9261694A253}"/>
              </a:ext>
            </a:extLst>
          </p:cNvPr>
          <p:cNvGrpSpPr>
            <a:grpSpLocks/>
          </p:cNvGrpSpPr>
          <p:nvPr/>
        </p:nvGrpSpPr>
        <p:grpSpPr bwMode="auto">
          <a:xfrm>
            <a:off x="862013" y="-1588"/>
            <a:ext cx="10947400" cy="6602413"/>
            <a:chOff x="0" y="0"/>
            <a:chExt cx="6896" cy="4160"/>
          </a:xfrm>
        </p:grpSpPr>
        <p:pic>
          <p:nvPicPr>
            <p:cNvPr id="20482" name="Picture 2">
              <a:extLst>
                <a:ext uri="{FF2B5EF4-FFF2-40B4-BE49-F238E27FC236}">
                  <a16:creationId xmlns:a16="http://schemas.microsoft.com/office/drawing/2014/main" id="{DEC70BEB-9B38-4A28-921E-61ED0B3797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970" cy="4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pic>
          <p:nvPicPr>
            <p:cNvPr id="20483" name="Picture 3">
              <a:extLst>
                <a:ext uri="{FF2B5EF4-FFF2-40B4-BE49-F238E27FC236}">
                  <a16:creationId xmlns:a16="http://schemas.microsoft.com/office/drawing/2014/main" id="{BF06D87C-4B24-42A3-A32E-7B41AC729F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9" y="4"/>
              <a:ext cx="1962" cy="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pic>
          <p:nvPicPr>
            <p:cNvPr id="20484" name="Picture 4">
              <a:extLst>
                <a:ext uri="{FF2B5EF4-FFF2-40B4-BE49-F238E27FC236}">
                  <a16:creationId xmlns:a16="http://schemas.microsoft.com/office/drawing/2014/main" id="{672776E4-0D6B-4E58-AC6E-1DA53E7FE1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3" y="8"/>
              <a:ext cx="1963" cy="4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grpSp>
      <p:sp>
        <p:nvSpPr>
          <p:cNvPr id="20486" name="Rectangle 6">
            <a:extLst>
              <a:ext uri="{FF2B5EF4-FFF2-40B4-BE49-F238E27FC236}">
                <a16:creationId xmlns:a16="http://schemas.microsoft.com/office/drawing/2014/main" id="{584F8CB0-B8C5-4C4B-B537-C2DA3E8351C8}"/>
              </a:ext>
            </a:extLst>
          </p:cNvPr>
          <p:cNvSpPr>
            <a:spLocks/>
          </p:cNvSpPr>
          <p:nvPr/>
        </p:nvSpPr>
        <p:spPr bwMode="auto">
          <a:xfrm>
            <a:off x="444500" y="7429500"/>
            <a:ext cx="121031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a:latin typeface="Arial" panose="020B0604020202020204" pitchFamily="34" charset="0"/>
                <a:cs typeface="Arial" panose="020B0604020202020204" pitchFamily="34" charset="0"/>
                <a:sym typeface="Arial" panose="020B0604020202020204" pitchFamily="34" charset="0"/>
              </a:rPr>
              <a:t>Een kogelgewricht zoals de schouder heeft 6 vrijheidsgraden en is dus coördinatief moeilijk te besturen. De combinatie mogelijkheden van bewegingsuitslagen in alle gewrichten samen is zo groot, dat het totale aantal vrijheidsgraden enorm is. Dat levert een probleem in de aansturing op. </a:t>
            </a:r>
          </a:p>
          <a:p>
            <a:r>
              <a:rPr lang="en-US" altLang="nl-NL" sz="1800">
                <a:latin typeface="Arial" panose="020B0604020202020204" pitchFamily="34" charset="0"/>
                <a:cs typeface="Arial" panose="020B0604020202020204" pitchFamily="34" charset="0"/>
                <a:sym typeface="Arial" panose="020B0604020202020204" pitchFamily="34" charset="0"/>
              </a:rPr>
              <a:t>Vergelijk met een auto; als elk wiel afzonderlijk bestuurd zou kunnen worden (4 vrijheidsgraden) zou het besturen van de auto te moeilijk zijn. De achterwielen worden vastgezet en de bewegingsuitslagen van de voorwielen worden aan elkaar gekoppeld, zodat er nog maar één vrijheidsgraad  over blijft. De auto is nu wel te besturen.</a:t>
            </a:r>
          </a:p>
          <a:p>
            <a:r>
              <a:rPr lang="en-US" altLang="nl-NL" sz="1800">
                <a:latin typeface="Arial" panose="020B0604020202020204" pitchFamily="34" charset="0"/>
                <a:cs typeface="Arial" panose="020B0604020202020204" pitchFamily="34" charset="0"/>
                <a:sym typeface="Arial" panose="020B0604020202020204" pitchFamily="34" charset="0"/>
              </a:rPr>
              <a:t>Het lichaam zoekt in het bewegen ook naar het beperken van de vrijheidsgraden, om zo de aansturing van de beweging beheersbaar te maken.</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a:extLst>
              <a:ext uri="{FF2B5EF4-FFF2-40B4-BE49-F238E27FC236}">
                <a16:creationId xmlns:a16="http://schemas.microsoft.com/office/drawing/2014/main" id="{983250CA-CE44-4A4F-9BF0-88FD667EB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900" y="646113"/>
            <a:ext cx="7977188" cy="581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3554" name="Rectangle 2">
            <a:extLst>
              <a:ext uri="{FF2B5EF4-FFF2-40B4-BE49-F238E27FC236}">
                <a16:creationId xmlns:a16="http://schemas.microsoft.com/office/drawing/2014/main" id="{3D82A127-18E1-413D-A084-81ABC34EE316}"/>
              </a:ext>
            </a:extLst>
          </p:cNvPr>
          <p:cNvSpPr>
            <a:spLocks/>
          </p:cNvSpPr>
          <p:nvPr/>
        </p:nvSpPr>
        <p:spPr bwMode="auto">
          <a:xfrm>
            <a:off x="2565400" y="127000"/>
            <a:ext cx="7162800" cy="4445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2400" i="1">
                <a:latin typeface="Arial" panose="020B0604020202020204" pitchFamily="34" charset="0"/>
                <a:cs typeface="Arial" panose="020B0604020202020204" pitchFamily="34" charset="0"/>
                <a:sym typeface="Arial" panose="020B0604020202020204" pitchFamily="34" charset="0"/>
              </a:rPr>
              <a:t>Attractors en fluctuaties bij het slaan bij honkbal.</a:t>
            </a:r>
          </a:p>
        </p:txBody>
      </p:sp>
      <p:sp>
        <p:nvSpPr>
          <p:cNvPr id="23555" name="Rectangle 3">
            <a:extLst>
              <a:ext uri="{FF2B5EF4-FFF2-40B4-BE49-F238E27FC236}">
                <a16:creationId xmlns:a16="http://schemas.microsoft.com/office/drawing/2014/main" id="{4298F78E-8575-4089-89FB-27E384CDBDC4}"/>
              </a:ext>
            </a:extLst>
          </p:cNvPr>
          <p:cNvSpPr>
            <a:spLocks/>
          </p:cNvSpPr>
          <p:nvPr/>
        </p:nvSpPr>
        <p:spPr bwMode="auto">
          <a:xfrm>
            <a:off x="850900" y="7143750"/>
            <a:ext cx="107569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2400">
                <a:latin typeface="Arial" panose="020B0604020202020204" pitchFamily="34" charset="0"/>
                <a:cs typeface="Arial" panose="020B0604020202020204" pitchFamily="34" charset="0"/>
                <a:sym typeface="Arial" panose="020B0604020202020204" pitchFamily="34" charset="0"/>
              </a:rPr>
              <a:t>De slag moet worden aangepast aan de variabele hoogte en snelheid van de bal. Dat gebeurt door de kniehoek van het voorste been te variëren voor de snelheid van de bal en het afknikken van de romp te variëren voor de hoogte van de bal. Beide zijn fluctuaties. De slagbeweging van de armen verandert niet en is dan ook een attractor</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D40A697A-1889-443F-829E-46386B4ADB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300" y="1270000"/>
            <a:ext cx="4170363"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4578" name="Rectangle 2">
            <a:extLst>
              <a:ext uri="{FF2B5EF4-FFF2-40B4-BE49-F238E27FC236}">
                <a16:creationId xmlns:a16="http://schemas.microsoft.com/office/drawing/2014/main" id="{2D283DEC-DC37-491D-B2B7-AD5B7B7FE772}"/>
              </a:ext>
            </a:extLst>
          </p:cNvPr>
          <p:cNvSpPr>
            <a:spLocks/>
          </p:cNvSpPr>
          <p:nvPr/>
        </p:nvSpPr>
        <p:spPr bwMode="auto">
          <a:xfrm>
            <a:off x="419100" y="4889500"/>
            <a:ext cx="2986088"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“voetplaatsing van bovenaf” </a:t>
            </a:r>
          </a:p>
        </p:txBody>
      </p:sp>
      <p:sp>
        <p:nvSpPr>
          <p:cNvPr id="24579" name="Rectangle 3">
            <a:extLst>
              <a:ext uri="{FF2B5EF4-FFF2-40B4-BE49-F238E27FC236}">
                <a16:creationId xmlns:a16="http://schemas.microsoft.com/office/drawing/2014/main" id="{D82D5D20-1213-46D8-BA79-E12670201BB4}"/>
              </a:ext>
            </a:extLst>
          </p:cNvPr>
          <p:cNvSpPr>
            <a:spLocks/>
          </p:cNvSpPr>
          <p:nvPr/>
        </p:nvSpPr>
        <p:spPr bwMode="auto">
          <a:xfrm>
            <a:off x="3746500" y="114300"/>
            <a:ext cx="3962400" cy="4445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2400" i="1">
                <a:latin typeface="Arial" panose="020B0604020202020204" pitchFamily="34" charset="0"/>
                <a:cs typeface="Arial" panose="020B0604020202020204" pitchFamily="34" charset="0"/>
                <a:sym typeface="Arial" panose="020B0604020202020204" pitchFamily="34" charset="0"/>
              </a:rPr>
              <a:t>Attractors in goed bewegen</a:t>
            </a:r>
          </a:p>
        </p:txBody>
      </p:sp>
      <p:pic>
        <p:nvPicPr>
          <p:cNvPr id="24580" name="Picture 4">
            <a:extLst>
              <a:ext uri="{FF2B5EF4-FFF2-40B4-BE49-F238E27FC236}">
                <a16:creationId xmlns:a16="http://schemas.microsoft.com/office/drawing/2014/main" id="{0178721B-67C9-4A1D-9565-38B90B004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900" y="5816600"/>
            <a:ext cx="11541125"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4581" name="Rectangle 5">
            <a:extLst>
              <a:ext uri="{FF2B5EF4-FFF2-40B4-BE49-F238E27FC236}">
                <a16:creationId xmlns:a16="http://schemas.microsoft.com/office/drawing/2014/main" id="{724C69A9-9028-461C-A7A7-8F9CED1F4A40}"/>
              </a:ext>
            </a:extLst>
          </p:cNvPr>
          <p:cNvSpPr>
            <a:spLocks/>
          </p:cNvSpPr>
          <p:nvPr/>
        </p:nvSpPr>
        <p:spPr bwMode="auto">
          <a:xfrm>
            <a:off x="3352800" y="9271000"/>
            <a:ext cx="6048375"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minimale verplaatsing van het hoofd in de verticale richting</a:t>
            </a:r>
          </a:p>
        </p:txBody>
      </p:sp>
      <p:sp>
        <p:nvSpPr>
          <p:cNvPr id="24582" name="AutoShape 6">
            <a:extLst>
              <a:ext uri="{FF2B5EF4-FFF2-40B4-BE49-F238E27FC236}">
                <a16:creationId xmlns:a16="http://schemas.microsoft.com/office/drawing/2014/main" id="{5CC5705A-6727-429C-90B2-6C36109191DE}"/>
              </a:ext>
            </a:extLst>
          </p:cNvPr>
          <p:cNvSpPr>
            <a:spLocks/>
          </p:cNvSpPr>
          <p:nvPr/>
        </p:nvSpPr>
        <p:spPr bwMode="auto">
          <a:xfrm>
            <a:off x="2032000" y="6248400"/>
            <a:ext cx="2501900" cy="393700"/>
          </a:xfrm>
          <a:prstGeom prst="roundRect">
            <a:avLst>
              <a:gd name="adj" fmla="val 48384"/>
            </a:avLst>
          </a:prstGeom>
          <a:noFill/>
          <a:ln w="50800" cap="flat">
            <a:solidFill>
              <a:srgbClr val="72EF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pic>
        <p:nvPicPr>
          <p:cNvPr id="24583" name="Picture 7">
            <a:extLst>
              <a:ext uri="{FF2B5EF4-FFF2-40B4-BE49-F238E27FC236}">
                <a16:creationId xmlns:a16="http://schemas.microsoft.com/office/drawing/2014/main" id="{BDAD4741-B17E-4A9F-9306-05279E9C16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36" t="1851" r="64609" b="2315"/>
          <a:stretch>
            <a:fillRect/>
          </a:stretch>
        </p:blipFill>
        <p:spPr bwMode="auto">
          <a:xfrm>
            <a:off x="4622800" y="1143000"/>
            <a:ext cx="3651250"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4584" name="AutoShape 8">
            <a:extLst>
              <a:ext uri="{FF2B5EF4-FFF2-40B4-BE49-F238E27FC236}">
                <a16:creationId xmlns:a16="http://schemas.microsoft.com/office/drawing/2014/main" id="{ED2EC3EE-224A-44A1-8833-7F5CE2344FE9}"/>
              </a:ext>
            </a:extLst>
          </p:cNvPr>
          <p:cNvSpPr>
            <a:spLocks/>
          </p:cNvSpPr>
          <p:nvPr/>
        </p:nvSpPr>
        <p:spPr bwMode="auto">
          <a:xfrm>
            <a:off x="4851400" y="2336800"/>
            <a:ext cx="2501900" cy="736600"/>
          </a:xfrm>
          <a:prstGeom prst="roundRect">
            <a:avLst>
              <a:gd name="adj" fmla="val 25861"/>
            </a:avLst>
          </a:prstGeom>
          <a:noFill/>
          <a:ln w="50800" cap="flat">
            <a:solidFill>
              <a:srgbClr val="72EF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4585" name="Rectangle 9">
            <a:extLst>
              <a:ext uri="{FF2B5EF4-FFF2-40B4-BE49-F238E27FC236}">
                <a16:creationId xmlns:a16="http://schemas.microsoft.com/office/drawing/2014/main" id="{25B5A301-C1EC-4A35-ACFC-D35A893BFB3B}"/>
              </a:ext>
            </a:extLst>
          </p:cNvPr>
          <p:cNvSpPr>
            <a:spLocks/>
          </p:cNvSpPr>
          <p:nvPr/>
        </p:nvSpPr>
        <p:spPr bwMode="auto">
          <a:xfrm>
            <a:off x="4381500" y="4889500"/>
            <a:ext cx="4344988"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gestrekte armen  na het raken van de bal </a:t>
            </a:r>
          </a:p>
        </p:txBody>
      </p:sp>
      <p:pic>
        <p:nvPicPr>
          <p:cNvPr id="24586" name="Picture 10">
            <a:extLst>
              <a:ext uri="{FF2B5EF4-FFF2-40B4-BE49-F238E27FC236}">
                <a16:creationId xmlns:a16="http://schemas.microsoft.com/office/drawing/2014/main" id="{18A4DED1-E368-406B-855C-B7F12832A3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8875" y="584200"/>
            <a:ext cx="3810000"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4587" name="Rectangle 11">
            <a:extLst>
              <a:ext uri="{FF2B5EF4-FFF2-40B4-BE49-F238E27FC236}">
                <a16:creationId xmlns:a16="http://schemas.microsoft.com/office/drawing/2014/main" id="{12FAFC14-2143-4D04-9FC8-133494388F4B}"/>
              </a:ext>
            </a:extLst>
          </p:cNvPr>
          <p:cNvSpPr>
            <a:spLocks/>
          </p:cNvSpPr>
          <p:nvPr/>
        </p:nvSpPr>
        <p:spPr bwMode="auto">
          <a:xfrm>
            <a:off x="9715500" y="4876800"/>
            <a:ext cx="2311400" cy="3556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nl-NL" sz="1800" i="1">
                <a:latin typeface="Arial" panose="020B0604020202020204" pitchFamily="34" charset="0"/>
                <a:cs typeface="Arial" panose="020B0604020202020204" pitchFamily="34" charset="0"/>
                <a:sym typeface="Arial" panose="020B0604020202020204" pitchFamily="34" charset="0"/>
              </a:rPr>
              <a:t>attractors in het lopen</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el en subtitel">
  <a:themeElements>
    <a:clrScheme name="">
      <a:dk1>
        <a:srgbClr val="000000"/>
      </a:dk1>
      <a:lt1>
        <a:srgbClr val="FFFFFF"/>
      </a:lt1>
      <a:dk2>
        <a:srgbClr val="000000"/>
      </a:dk2>
      <a:lt2>
        <a:srgbClr val="808080"/>
      </a:lt2>
      <a:accent1>
        <a:srgbClr val="FEFF03"/>
      </a:accent1>
      <a:accent2>
        <a:srgbClr val="333399"/>
      </a:accent2>
      <a:accent3>
        <a:srgbClr val="FFFFFF"/>
      </a:accent3>
      <a:accent4>
        <a:srgbClr val="000000"/>
      </a:accent4>
      <a:accent5>
        <a:srgbClr val="FEFFAA"/>
      </a:accent5>
      <a:accent6>
        <a:srgbClr val="2D2D8A"/>
      </a:accent6>
      <a:hlink>
        <a:srgbClr val="009999"/>
      </a:hlink>
      <a:folHlink>
        <a:srgbClr val="99CC00"/>
      </a:folHlink>
    </a:clrScheme>
    <a:fontScheme name="Titel en subtitel">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en subtite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Leeg">
  <a:themeElements>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eg">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itel en opsomming - links">
  <a:themeElements>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links">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itel en opsomming - 2 kolommen">
  <a:themeElements>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2 kolommen">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itel en opsomming - rechts">
  <a:themeElements>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rechts">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Titel, opsomming en foto">
  <a:themeElements>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opsomming en foto">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Titel en opsomming">
  <a:themeElements>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amp; Bullets">
  <a:themeElements>
    <a:clrScheme name="">
      <a:dk1>
        <a:srgbClr val="000000"/>
      </a:dk1>
      <a:lt1>
        <a:srgbClr val="000000"/>
      </a:lt1>
      <a:dk2>
        <a:srgbClr val="000000"/>
      </a:dk2>
      <a:lt2>
        <a:srgbClr val="808080"/>
      </a:lt2>
      <a:accent1>
        <a:srgbClr val="BBE0E3"/>
      </a:accent1>
      <a:accent2>
        <a:srgbClr val="333399"/>
      </a:accent2>
      <a:accent3>
        <a:srgbClr val="AAAAAA"/>
      </a:accent3>
      <a:accent4>
        <a:srgbClr val="000000"/>
      </a:accent4>
      <a:accent5>
        <a:srgbClr val="DAEDEF"/>
      </a:accent5>
      <a:accent6>
        <a:srgbClr val="2D2D8A"/>
      </a:accent6>
      <a:hlink>
        <a:srgbClr val="009999"/>
      </a:hlink>
      <a:folHlink>
        <a:srgbClr val="99CC00"/>
      </a:folHlink>
    </a:clrScheme>
    <a:fontScheme name="Title &amp; Bullets">
      <a:majorFont>
        <a:latin typeface="Times"/>
        <a:ea typeface=""/>
        <a:cs typeface="ヒラギノ明朝 ProN W3"/>
      </a:majorFont>
      <a:minorFont>
        <a:latin typeface="Times"/>
        <a:ea typeface=""/>
        <a:cs typeface="ヒラギノ明朝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itel - midden">
  <a:themeElements>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midden">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psomming">
  <a:themeElements>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psomming">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Foto - horizontaal">
  <a:themeElements>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al">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Foto - horizontale weerspiegeling">
  <a:themeElements>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le weerspiegeling">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Foto - verticaal">
  <a:themeElements>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al">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Foto - verticale weerspiegeling">
  <a:themeElements>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le weerspiegeling">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itel - boven">
  <a:themeElements>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boven">
      <a:majorFont>
        <a:latin typeface="Gill Sans"/>
        <a:ea typeface=""/>
        <a:cs typeface="ヒラギノ角ゴ ProN W3"/>
      </a:majorFont>
      <a:minorFont>
        <a:latin typeface="Gill Sans"/>
        <a:ea typeface=""/>
        <a:cs typeface="ヒラギノ角ゴ ProN W3"/>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nl-NL" sz="4200" b="0" i="0" u="none" strike="noStrike" cap="none" normalizeH="0" baseline="0" smtClean="0">
            <a:ln>
              <a:noFill/>
            </a:ln>
            <a:solidFill>
              <a:srgbClr val="000000"/>
            </a:solidFill>
            <a:effectLst/>
            <a:latin typeface="Gill Sans" charset="0"/>
            <a:cs typeface="ヒラギノ角ゴ ProN W3" charset="0"/>
            <a:sym typeface="Gill Sans" charset="0"/>
          </a:defRPr>
        </a:defPPr>
      </a:lstStyle>
    </a:lnDef>
  </a:objectDefaults>
  <a:extraClrSchemeLst>
    <a:extraClrScheme>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Pages>0</Pages>
  <Words>606</Words>
  <Characters>0</Characters>
  <Application>Microsoft Office PowerPoint</Application>
  <PresentationFormat>Aangepast</PresentationFormat>
  <Lines>0</Lines>
  <Paragraphs>42</Paragraphs>
  <Slides>8</Slides>
  <Notes>1</Notes>
  <HiddenSlides>0</HiddenSlides>
  <MMClips>0</MMClips>
  <ScaleCrop>false</ScaleCrop>
  <HeadingPairs>
    <vt:vector size="6" baseType="variant">
      <vt:variant>
        <vt:lpstr>Gebruikte lettertypen</vt:lpstr>
      </vt:variant>
      <vt:variant>
        <vt:i4>7</vt:i4>
      </vt:variant>
      <vt:variant>
        <vt:lpstr>Thema</vt:lpstr>
      </vt:variant>
      <vt:variant>
        <vt:i4>15</vt:i4>
      </vt:variant>
      <vt:variant>
        <vt:lpstr>Diatitels</vt:lpstr>
      </vt:variant>
      <vt:variant>
        <vt:i4>8</vt:i4>
      </vt:variant>
    </vt:vector>
  </HeadingPairs>
  <TitlesOfParts>
    <vt:vector size="30" baseType="lpstr">
      <vt:lpstr>Gill Sans</vt:lpstr>
      <vt:lpstr>ヒラギノ角ゴ ProN W3</vt:lpstr>
      <vt:lpstr>Times</vt:lpstr>
      <vt:lpstr>ヒラギノ明朝 ProN W3</vt:lpstr>
      <vt:lpstr>Arial</vt:lpstr>
      <vt:lpstr>Lucida Grande</vt:lpstr>
      <vt:lpstr>Helvetica</vt:lpstr>
      <vt:lpstr>Titel en subtitel</vt:lpstr>
      <vt:lpstr>Title &amp; Bullets</vt:lpstr>
      <vt:lpstr>Titel - midden</vt:lpstr>
      <vt:lpstr>Opsomming</vt:lpstr>
      <vt:lpstr>Foto - horizontaal</vt:lpstr>
      <vt:lpstr>Foto - horizontale weerspiegeling</vt:lpstr>
      <vt:lpstr>Foto - verticaal</vt:lpstr>
      <vt:lpstr>Foto - verticale weerspiegeling</vt:lpstr>
      <vt:lpstr>Titel - boven</vt:lpstr>
      <vt:lpstr>Leeg</vt:lpstr>
      <vt:lpstr>Titel en opsomming - links</vt:lpstr>
      <vt:lpstr>Titel en opsomming - 2 kolommen</vt:lpstr>
      <vt:lpstr>Titel en opsomming - rechts</vt:lpstr>
      <vt:lpstr>Titel, opsomming en foto</vt:lpstr>
      <vt:lpstr>Titel en opsomming</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
  <cp:keywords/>
  <dc:description/>
  <cp:lastModifiedBy>Nel van Beelen</cp:lastModifiedBy>
  <cp:revision>1</cp:revision>
  <dcterms:modified xsi:type="dcterms:W3CDTF">2020-10-21T11:22:38Z</dcterms:modified>
</cp:coreProperties>
</file>