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 id="2147483660" r:id="rId13"/>
    <p:sldMasterId id="2147483661" r:id="rId14"/>
  </p:sldMasterIdLst>
  <p:sldIdLst>
    <p:sldId id="256" r:id="rId15"/>
    <p:sldId id="257" r:id="rId16"/>
    <p:sldId id="258" r:id="rId17"/>
    <p:sldId id="259" r:id="rId18"/>
    <p:sldId id="260" r:id="rId19"/>
    <p:sldId id="261" r:id="rId20"/>
    <p:sldId id="262" r:id="rId21"/>
    <p:sldId id="263" r:id="rId22"/>
    <p:sldId id="264" r:id="rId23"/>
    <p:sldId id="265" r:id="rId24"/>
    <p:sldId id="266" r:id="rId25"/>
    <p:sldId id="267" r:id="rId26"/>
    <p:sldId id="273" r:id="rId27"/>
    <p:sldId id="268" r:id="rId28"/>
    <p:sldId id="269" r:id="rId29"/>
    <p:sldId id="270" r:id="rId30"/>
    <p:sldId id="271" r:id="rId31"/>
  </p:sldIdLst>
  <p:sldSz cx="13004800" cy="9753600"/>
  <p:notesSz cx="6858000" cy="9144000"/>
  <p:defaultTextStyle>
    <a:defPPr>
      <a:defRPr lang="en-US"/>
    </a:defPPr>
    <a:lvl1pPr algn="ctr" rtl="0" fontAlgn="base">
      <a:spcBef>
        <a:spcPct val="0"/>
      </a:spcBef>
      <a:spcAft>
        <a:spcPct val="0"/>
      </a:spcAft>
      <a:defRPr sz="4200" kern="1200">
        <a:solidFill>
          <a:srgbClr val="000000"/>
        </a:solidFill>
        <a:latin typeface="Gill Sans" charset="0"/>
        <a:ea typeface="+mn-ea"/>
        <a:cs typeface="ヒラギノ角ゴ ProN W3" charset="0"/>
        <a:sym typeface="Gill Sans" charset="0"/>
      </a:defRPr>
    </a:lvl1pPr>
    <a:lvl2pPr marL="457200" algn="ctr" rtl="0" fontAlgn="base">
      <a:spcBef>
        <a:spcPct val="0"/>
      </a:spcBef>
      <a:spcAft>
        <a:spcPct val="0"/>
      </a:spcAft>
      <a:defRPr sz="4200" kern="1200">
        <a:solidFill>
          <a:srgbClr val="000000"/>
        </a:solidFill>
        <a:latin typeface="Gill Sans" charset="0"/>
        <a:ea typeface="+mn-ea"/>
        <a:cs typeface="ヒラギノ角ゴ ProN W3" charset="0"/>
        <a:sym typeface="Gill Sans" charset="0"/>
      </a:defRPr>
    </a:lvl2pPr>
    <a:lvl3pPr marL="914400" algn="ctr" rtl="0" fontAlgn="base">
      <a:spcBef>
        <a:spcPct val="0"/>
      </a:spcBef>
      <a:spcAft>
        <a:spcPct val="0"/>
      </a:spcAft>
      <a:defRPr sz="4200" kern="1200">
        <a:solidFill>
          <a:srgbClr val="000000"/>
        </a:solidFill>
        <a:latin typeface="Gill Sans" charset="0"/>
        <a:ea typeface="+mn-ea"/>
        <a:cs typeface="ヒラギノ角ゴ ProN W3" charset="0"/>
        <a:sym typeface="Gill Sans" charset="0"/>
      </a:defRPr>
    </a:lvl3pPr>
    <a:lvl4pPr marL="1371600" algn="ctr" rtl="0" fontAlgn="base">
      <a:spcBef>
        <a:spcPct val="0"/>
      </a:spcBef>
      <a:spcAft>
        <a:spcPct val="0"/>
      </a:spcAft>
      <a:defRPr sz="4200" kern="1200">
        <a:solidFill>
          <a:srgbClr val="000000"/>
        </a:solidFill>
        <a:latin typeface="Gill Sans" charset="0"/>
        <a:ea typeface="+mn-ea"/>
        <a:cs typeface="ヒラギノ角ゴ ProN W3" charset="0"/>
        <a:sym typeface="Gill Sans" charset="0"/>
      </a:defRPr>
    </a:lvl4pPr>
    <a:lvl5pPr marL="1828800" algn="ctr" rtl="0" fontAlgn="base">
      <a:spcBef>
        <a:spcPct val="0"/>
      </a:spcBef>
      <a:spcAft>
        <a:spcPct val="0"/>
      </a:spcAft>
      <a:defRPr sz="4200" kern="1200">
        <a:solidFill>
          <a:srgbClr val="000000"/>
        </a:solidFill>
        <a:latin typeface="Gill Sans" charset="0"/>
        <a:ea typeface="+mn-ea"/>
        <a:cs typeface="ヒラギノ角ゴ ProN W3" charset="0"/>
        <a:sym typeface="Gill Sans" charset="0"/>
      </a:defRPr>
    </a:lvl5pPr>
    <a:lvl6pPr marL="2286000" algn="l" defTabSz="914400" rtl="0" eaLnBrk="1" latinLnBrk="0" hangingPunct="1">
      <a:defRPr sz="4200" kern="1200">
        <a:solidFill>
          <a:srgbClr val="000000"/>
        </a:solidFill>
        <a:latin typeface="Gill Sans" charset="0"/>
        <a:ea typeface="+mn-ea"/>
        <a:cs typeface="ヒラギノ角ゴ ProN W3" charset="0"/>
        <a:sym typeface="Gill Sans" charset="0"/>
      </a:defRPr>
    </a:lvl6pPr>
    <a:lvl7pPr marL="2743200" algn="l" defTabSz="914400" rtl="0" eaLnBrk="1" latinLnBrk="0" hangingPunct="1">
      <a:defRPr sz="4200" kern="1200">
        <a:solidFill>
          <a:srgbClr val="000000"/>
        </a:solidFill>
        <a:latin typeface="Gill Sans" charset="0"/>
        <a:ea typeface="+mn-ea"/>
        <a:cs typeface="ヒラギノ角ゴ ProN W3" charset="0"/>
        <a:sym typeface="Gill Sans" charset="0"/>
      </a:defRPr>
    </a:lvl7pPr>
    <a:lvl8pPr marL="3200400" algn="l" defTabSz="914400" rtl="0" eaLnBrk="1" latinLnBrk="0" hangingPunct="1">
      <a:defRPr sz="4200" kern="1200">
        <a:solidFill>
          <a:srgbClr val="000000"/>
        </a:solidFill>
        <a:latin typeface="Gill Sans" charset="0"/>
        <a:ea typeface="+mn-ea"/>
        <a:cs typeface="ヒラギノ角ゴ ProN W3" charset="0"/>
        <a:sym typeface="Gill Sans" charset="0"/>
      </a:defRPr>
    </a:lvl8pPr>
    <a:lvl9pPr marL="3657600" algn="l" defTabSz="914400" rtl="0" eaLnBrk="1" latinLnBrk="0" hangingPunct="1">
      <a:defRPr sz="4200" kern="1200">
        <a:solidFill>
          <a:srgbClr val="000000"/>
        </a:solidFill>
        <a:latin typeface="Gill Sans" charset="0"/>
        <a:ea typeface="+mn-ea"/>
        <a:cs typeface="ヒラギノ角ゴ ProN W3" charset="0"/>
        <a:sym typeface="Gill Sans" charset="0"/>
      </a:defRPr>
    </a:lvl9pPr>
  </p:defaultTextStyle>
  <p:extLst>
    <p:ext uri="{EFAFB233-063F-42B5-8137-9DF3F51BA10A}">
      <p15:sldGuideLst xmlns:p15="http://schemas.microsoft.com/office/powerpoint/2012/main">
        <p15:guide id="1" orient="horz" pos="3072">
          <p15:clr>
            <a:srgbClr val="A4A3A4"/>
          </p15:clr>
        </p15:guide>
        <p15:guide id="2" pos="40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0" d="100"/>
          <a:sy n="60" d="100"/>
        </p:scale>
        <p:origin x="1554" y="84"/>
      </p:cViewPr>
      <p:guideLst>
        <p:guide orient="horz" pos="3072"/>
        <p:guide pos="409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4.xml"/><Relationship Id="rId26"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slide" Target="slides/slide7.xml"/><Relationship Id="rId34"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2.xml"/><Relationship Id="rId20" Type="http://schemas.openxmlformats.org/officeDocument/2006/relationships/slide" Target="slides/slide6.xml"/><Relationship Id="rId29"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0.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10" Type="http://schemas.openxmlformats.org/officeDocument/2006/relationships/slideMaster" Target="slideMasters/slideMaster10.xml"/><Relationship Id="rId19" Type="http://schemas.openxmlformats.org/officeDocument/2006/relationships/slide" Target="slides/slide5.xml"/><Relationship Id="rId31" Type="http://schemas.openxmlformats.org/officeDocument/2006/relationships/slide" Target="slides/slide17.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4084924474"/>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12629331"/>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a:prstGeom prst="rect">
            <a:avLst/>
          </a:prstGeo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856789964"/>
      </p:ext>
    </p:extLst>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a:prstGeom prst="rect">
            <a:avLst/>
          </a:prstGeom>
        </p:spPr>
        <p:txBody>
          <a:bodyPr/>
          <a:lstStyle/>
          <a:p>
            <a:r>
              <a:rPr lang="nl-NL"/>
              <a:t>Klik om de stijl te bewerken</a:t>
            </a:r>
          </a:p>
        </p:txBody>
      </p:sp>
      <p:sp>
        <p:nvSpPr>
          <p:cNvPr id="3" name="Tijdelijke aanduiding voor inhoud 2"/>
          <p:cNvSpPr>
            <a:spLocks noGrp="1"/>
          </p:cNvSpPr>
          <p:nvPr>
            <p:ph idx="1"/>
          </p:nvPr>
        </p:nvSpPr>
        <p:spPr>
          <a:xfrm>
            <a:off x="650875" y="2276475"/>
            <a:ext cx="11703050" cy="6435725"/>
          </a:xfrm>
          <a:prstGeom prst="rect">
            <a:avLst/>
          </a:prstGeo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235670362"/>
      </p:ext>
    </p:extLst>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a:prstGeom prst="rect">
            <a:avLst/>
          </a:prstGeo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4169147601"/>
      </p:ext>
    </p:extLst>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a:prstGeom prst="rect">
            <a:avLst/>
          </a:prstGeom>
        </p:spPr>
        <p:txBody>
          <a:bodyPr/>
          <a:lstStyle/>
          <a:p>
            <a:r>
              <a:rPr lang="nl-NL"/>
              <a:t>Klik om de stijl te bewerken</a:t>
            </a:r>
          </a:p>
        </p:txBody>
      </p:sp>
      <p:sp>
        <p:nvSpPr>
          <p:cNvPr id="3" name="Tijdelijke aanduiding voor inhoud 2"/>
          <p:cNvSpPr>
            <a:spLocks noGrp="1"/>
          </p:cNvSpPr>
          <p:nvPr>
            <p:ph sz="half" idx="1"/>
          </p:nvPr>
        </p:nvSpPr>
        <p:spPr>
          <a:xfrm>
            <a:off x="650875"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578600"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616908545"/>
      </p:ext>
    </p:extLst>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a:prstGeom prst="rect">
            <a:avLst/>
          </a:prstGeo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74786856"/>
      </p:ext>
    </p:extLst>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a:prstGeom prst="rect">
            <a:avLst/>
          </a:prstGeom>
        </p:spPr>
        <p:txBody>
          <a:bodyPr/>
          <a:lstStyle/>
          <a:p>
            <a:r>
              <a:rPr lang="nl-NL"/>
              <a:t>Klik om de stijl te bewerken</a:t>
            </a:r>
          </a:p>
        </p:txBody>
      </p:sp>
    </p:spTree>
    <p:extLst>
      <p:ext uri="{BB962C8B-B14F-4D97-AF65-F5344CB8AC3E}">
        <p14:creationId xmlns:p14="http://schemas.microsoft.com/office/powerpoint/2010/main" val="944101672"/>
      </p:ext>
    </p:extLst>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6129399"/>
      </p:ext>
    </p:extLst>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a:prstGeom prst="rect">
            <a:avLst/>
          </a:prstGeo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2932000797"/>
      </p:ext>
    </p:extLst>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a:prstGeom prst="rect">
            <a:avLst/>
          </a:prstGeo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3944386662"/>
      </p:ext>
    </p:extLst>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a:prstGeom prst="rect">
            <a:avLst/>
          </a:prstGeom>
        </p:spPr>
        <p:txBody>
          <a:bodyPr/>
          <a:lstStyle/>
          <a:p>
            <a:r>
              <a:rPr lang="nl-NL"/>
              <a:t>Klik om de stijl te bewerken</a:t>
            </a:r>
          </a:p>
        </p:txBody>
      </p:sp>
      <p:sp>
        <p:nvSpPr>
          <p:cNvPr id="3" name="Tijdelijke aanduiding voor verticale tekst 2"/>
          <p:cNvSpPr>
            <a:spLocks noGrp="1"/>
          </p:cNvSpPr>
          <p:nvPr>
            <p:ph type="body" orient="vert" idx="1"/>
          </p:nvPr>
        </p:nvSpPr>
        <p:spPr>
          <a:xfrm>
            <a:off x="650875" y="2276475"/>
            <a:ext cx="11703050" cy="6435725"/>
          </a:xfrm>
          <a:prstGeom prst="rect">
            <a:avLst/>
          </a:prstGeo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400514662"/>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118600" y="1638300"/>
            <a:ext cx="2616200" cy="4521200"/>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1270000" y="1638300"/>
            <a:ext cx="7696200" cy="452120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484099602"/>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428163" y="390525"/>
            <a:ext cx="2925762" cy="8321675"/>
          </a:xfrm>
          <a:prstGeom prst="rect">
            <a:avLst/>
          </a:prstGeo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650875" y="390525"/>
            <a:ext cx="8624888" cy="8321675"/>
          </a:xfrm>
          <a:prstGeom prst="rect">
            <a:avLst/>
          </a:prstGeo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451357824"/>
      </p:ext>
    </p:extLst>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1289358138"/>
      </p:ext>
    </p:extLst>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524355131"/>
      </p:ext>
    </p:extLst>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2136411616"/>
      </p:ext>
    </p:extLst>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1270000" y="2768600"/>
            <a:ext cx="244475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3867150" y="2768600"/>
            <a:ext cx="244475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898010596"/>
      </p:ext>
    </p:extLst>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966092307"/>
      </p:ext>
    </p:extLst>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3430824664"/>
      </p:ext>
    </p:extLst>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7236947"/>
      </p:ext>
    </p:extLst>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4024619089"/>
      </p:ext>
    </p:extLst>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3439943918"/>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501963215"/>
      </p:ext>
    </p:extLst>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306174185"/>
      </p:ext>
    </p:extLst>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118600" y="254000"/>
            <a:ext cx="2616200" cy="8229600"/>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1270000" y="254000"/>
            <a:ext cx="7696200" cy="822960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99599111"/>
      </p:ext>
    </p:extLst>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3600932677"/>
      </p:ext>
    </p:extLst>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817229012"/>
      </p:ext>
    </p:extLst>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492779449"/>
      </p:ext>
    </p:extLst>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1270000" y="2768600"/>
            <a:ext cx="51562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578600" y="2768600"/>
            <a:ext cx="51562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899377777"/>
      </p:ext>
    </p:extLst>
  </p:cSld>
  <p:clrMapOvr>
    <a:masterClrMapping/>
  </p:clrMapOvr>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556584864"/>
      </p:ext>
    </p:extLst>
  </p:cSld>
  <p:clrMapOvr>
    <a:masterClrMapping/>
  </p:clrMapOvr>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311727774"/>
      </p:ext>
    </p:extLst>
  </p:cSld>
  <p:clrMapOvr>
    <a:masterClrMapping/>
  </p:clrMapOvr>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9680473"/>
      </p:ext>
    </p:extLst>
  </p:cSld>
  <p:clrMapOvr>
    <a:masterClrMapping/>
  </p:clrMapOvr>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3042106149"/>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107483602"/>
      </p:ext>
    </p:extLst>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1662899033"/>
      </p:ext>
    </p:extLst>
  </p:cSld>
  <p:clrMapOvr>
    <a:masterClrMapping/>
  </p:clrMapOvr>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856207637"/>
      </p:ext>
    </p:extLst>
  </p:cSld>
  <p:clrMapOvr>
    <a:masterClrMapping/>
  </p:clrMapOvr>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118600" y="254000"/>
            <a:ext cx="2616200" cy="8229600"/>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1270000" y="254000"/>
            <a:ext cx="7696200" cy="822960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142379560"/>
      </p:ext>
    </p:extLst>
  </p:cSld>
  <p:clrMapOvr>
    <a:masterClrMapping/>
  </p:clrMapOvr>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2323225930"/>
      </p:ext>
    </p:extLst>
  </p:cSld>
  <p:clrMapOvr>
    <a:masterClrMapping/>
  </p:clrMapOvr>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034611519"/>
      </p:ext>
    </p:extLst>
  </p:cSld>
  <p:clrMapOvr>
    <a:masterClrMapping/>
  </p:clrMapOvr>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1693728352"/>
      </p:ext>
    </p:extLst>
  </p:cSld>
  <p:clrMapOvr>
    <a:masterClrMapping/>
  </p:clrMapOvr>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7772400" y="2768600"/>
            <a:ext cx="19050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9829800" y="2768600"/>
            <a:ext cx="19050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549007119"/>
      </p:ext>
    </p:extLst>
  </p:cSld>
  <p:clrMapOvr>
    <a:masterClrMapping/>
  </p:clrMapOvr>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1760523"/>
      </p:ext>
    </p:extLst>
  </p:cSld>
  <p:clrMapOvr>
    <a:masterClrMapping/>
  </p:clrMapOvr>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3358571544"/>
      </p:ext>
    </p:extLst>
  </p:cSld>
  <p:clrMapOvr>
    <a:masterClrMapping/>
  </p:clrMapOvr>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5275089"/>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3982528180"/>
      </p:ext>
    </p:extLst>
  </p:cSld>
  <p:clrMapOvr>
    <a:masterClrMapping/>
  </p:clrMapOvr>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3500467172"/>
      </p:ext>
    </p:extLst>
  </p:cSld>
  <p:clrMapOvr>
    <a:masterClrMapping/>
  </p:clrMapOvr>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254694464"/>
      </p:ext>
    </p:extLst>
  </p:cSld>
  <p:clrMapOvr>
    <a:masterClrMapping/>
  </p:clrMapOvr>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775850629"/>
      </p:ext>
    </p:extLst>
  </p:cSld>
  <p:clrMapOvr>
    <a:masterClrMapping/>
  </p:clrMapOvr>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118600" y="254000"/>
            <a:ext cx="2616200" cy="8229600"/>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1270000" y="254000"/>
            <a:ext cx="7696200" cy="822960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507530844"/>
      </p:ext>
    </p:extLst>
  </p:cSld>
  <p:clrMapOvr>
    <a:masterClrMapping/>
  </p:clrMapOvr>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4278308053"/>
      </p:ext>
    </p:extLst>
  </p:cSld>
  <p:clrMapOvr>
    <a:masterClrMapping/>
  </p:clrMapOvr>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379079217"/>
      </p:ext>
    </p:extLst>
  </p:cSld>
  <p:clrMapOvr>
    <a:masterClrMapping/>
  </p:clrMapOvr>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4073499335"/>
      </p:ext>
    </p:extLst>
  </p:cSld>
  <p:clrMapOvr>
    <a:masterClrMapping/>
  </p:clrMapOvr>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1270000" y="2768600"/>
            <a:ext cx="244475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3867150" y="2768600"/>
            <a:ext cx="244475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417846971"/>
      </p:ext>
    </p:extLst>
  </p:cSld>
  <p:clrMapOvr>
    <a:masterClrMapping/>
  </p:clrMapOvr>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20984210"/>
      </p:ext>
    </p:extLst>
  </p:cSld>
  <p:clrMapOvr>
    <a:masterClrMapping/>
  </p:clrMapOvr>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3443283961"/>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1270000" y="2768600"/>
            <a:ext cx="51562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578600" y="2768600"/>
            <a:ext cx="51562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731414511"/>
      </p:ext>
    </p:extLst>
  </p:cSld>
  <p:clrMapOvr>
    <a:masterClrMapping/>
  </p:clrMapOvr>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0700061"/>
      </p:ext>
    </p:extLst>
  </p:cSld>
  <p:clrMapOvr>
    <a:masterClrMapping/>
  </p:clrMapOvr>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1706908353"/>
      </p:ext>
    </p:extLst>
  </p:cSld>
  <p:clrMapOvr>
    <a:masterClrMapping/>
  </p:clrMapOvr>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806343753"/>
      </p:ext>
    </p:extLst>
  </p:cSld>
  <p:clrMapOvr>
    <a:masterClrMapping/>
  </p:clrMapOvr>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777885582"/>
      </p:ext>
    </p:extLst>
  </p:cSld>
  <p:clrMapOvr>
    <a:masterClrMapping/>
  </p:clrMapOvr>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118600" y="254000"/>
            <a:ext cx="2616200" cy="8229600"/>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1270000" y="254000"/>
            <a:ext cx="7696200" cy="822960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957981372"/>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674625172"/>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1706570992"/>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2651025"/>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106806404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748028245"/>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225623915"/>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467612476"/>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118600" y="254000"/>
            <a:ext cx="2616200" cy="8229600"/>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1270000" y="254000"/>
            <a:ext cx="7696200" cy="822960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496385670"/>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2440061846"/>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a:xfrm>
            <a:off x="650875" y="2276475"/>
            <a:ext cx="11703050" cy="6435725"/>
          </a:xfrm>
          <a:prstGeom prst="rect">
            <a:avLst/>
          </a:prstGeo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866182843"/>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964840451"/>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650875"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578600"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699262954"/>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879264842"/>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1385004279"/>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90167507"/>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2481552509"/>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1788795871"/>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2456406566"/>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a:xfrm>
            <a:off x="650875" y="2276475"/>
            <a:ext cx="11703050" cy="6435725"/>
          </a:xfrm>
          <a:prstGeom prst="rect">
            <a:avLst/>
          </a:prstGeo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059540581"/>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428163" y="2276475"/>
            <a:ext cx="2925762" cy="64357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650875" y="2276475"/>
            <a:ext cx="8624888" cy="6435725"/>
          </a:xfrm>
          <a:prstGeom prst="rect">
            <a:avLst/>
          </a:prstGeo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620795909"/>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a:prstGeom prst="rect">
            <a:avLst/>
          </a:prstGeo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748585741"/>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a:prstGeom prst="rect">
            <a:avLst/>
          </a:prstGeom>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896944736"/>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a:prstGeom prst="rect">
            <a:avLst/>
          </a:prstGeo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825603911"/>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a:prstGeom prst="rect">
            <a:avLst/>
          </a:prstGeom>
        </p:spPr>
        <p:txBody>
          <a:bodyPr/>
          <a:lstStyle/>
          <a:p>
            <a:r>
              <a:rPr lang="nl-NL"/>
              <a:t>Klik om de stijl te bewerken</a:t>
            </a:r>
          </a:p>
        </p:txBody>
      </p:sp>
      <p:sp>
        <p:nvSpPr>
          <p:cNvPr id="3" name="Tijdelijke aanduiding voor inhoud 2"/>
          <p:cNvSpPr>
            <a:spLocks noGrp="1"/>
          </p:cNvSpPr>
          <p:nvPr>
            <p:ph sz="half" idx="1"/>
          </p:nvPr>
        </p:nvSpPr>
        <p:spPr>
          <a:xfrm>
            <a:off x="1270000" y="1270000"/>
            <a:ext cx="5156200" cy="7213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578600" y="1270000"/>
            <a:ext cx="5156200" cy="7213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273691636"/>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a:prstGeom prst="rect">
            <a:avLst/>
          </a:prstGeo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994047649"/>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a:prstGeom prst="rect">
            <a:avLst/>
          </a:prstGeom>
        </p:spPr>
        <p:txBody>
          <a:bodyPr/>
          <a:lstStyle/>
          <a:p>
            <a:r>
              <a:rPr lang="nl-NL"/>
              <a:t>Klik om de stijl te bewerken</a:t>
            </a:r>
          </a:p>
        </p:txBody>
      </p:sp>
    </p:spTree>
    <p:extLst>
      <p:ext uri="{BB962C8B-B14F-4D97-AF65-F5344CB8AC3E}">
        <p14:creationId xmlns:p14="http://schemas.microsoft.com/office/powerpoint/2010/main" val="3010166286"/>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1270000" y="5029200"/>
            <a:ext cx="5156200" cy="1130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578600" y="5029200"/>
            <a:ext cx="5156200" cy="1130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635051919"/>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2984546"/>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a:prstGeom prst="rect">
            <a:avLst/>
          </a:prstGeo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1473180177"/>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a:prstGeom prst="rect">
            <a:avLst/>
          </a:prstGeo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3025748366"/>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a:prstGeom prst="rect">
            <a:avLst/>
          </a:prstGeom>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018830918"/>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428163" y="390525"/>
            <a:ext cx="2925762" cy="8093075"/>
          </a:xfrm>
          <a:prstGeom prst="rect">
            <a:avLst/>
          </a:prstGeo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650875" y="390525"/>
            <a:ext cx="8624888" cy="809307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275876214"/>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1722574110"/>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a:xfrm>
            <a:off x="650875" y="2276475"/>
            <a:ext cx="11703050" cy="6435725"/>
          </a:xfrm>
          <a:prstGeom prst="rect">
            <a:avLst/>
          </a:prstGeo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571768073"/>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1295891507"/>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650875"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578600"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198326447"/>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76607283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272421711"/>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3246545692"/>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7865528"/>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371132188"/>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51578913"/>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a:xfrm>
            <a:off x="650875" y="2276475"/>
            <a:ext cx="11703050" cy="6435725"/>
          </a:xfrm>
          <a:prstGeom prst="rect">
            <a:avLst/>
          </a:prstGeo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700468587"/>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428163" y="2276475"/>
            <a:ext cx="2925762" cy="67913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650875" y="2276475"/>
            <a:ext cx="8624888" cy="6791325"/>
          </a:xfrm>
          <a:prstGeom prst="rect">
            <a:avLst/>
          </a:prstGeo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817147011"/>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365413569"/>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a:xfrm>
            <a:off x="650875" y="2276475"/>
            <a:ext cx="11703050" cy="6435725"/>
          </a:xfrm>
          <a:prstGeom prst="rect">
            <a:avLst/>
          </a:prstGeo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015736435"/>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1891769211"/>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650875"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578600"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181470412"/>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2950988886"/>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152682564"/>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2700450150"/>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321794"/>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2328650421"/>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3812206307"/>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a:xfrm>
            <a:off x="650875" y="2276475"/>
            <a:ext cx="11703050" cy="6435725"/>
          </a:xfrm>
          <a:prstGeom prst="rect">
            <a:avLst/>
          </a:prstGeo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320663447"/>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428163" y="2276475"/>
            <a:ext cx="2925762" cy="67913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650875" y="2276475"/>
            <a:ext cx="8624888" cy="6791325"/>
          </a:xfrm>
          <a:prstGeom prst="rect">
            <a:avLst/>
          </a:prstGeo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296356367"/>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1250784440"/>
      </p:ext>
    </p:extLst>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66782292"/>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3636782670"/>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9675938"/>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635000" y="4787900"/>
            <a:ext cx="2857500" cy="330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3644900" y="4787900"/>
            <a:ext cx="2857500" cy="330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440558994"/>
      </p:ext>
    </p:extLst>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558773898"/>
      </p:ext>
    </p:extLst>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1659103613"/>
      </p:ext>
    </p:extLst>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2647531"/>
      </p:ext>
    </p:extLst>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4209804889"/>
      </p:ext>
    </p:extLst>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4280358759"/>
      </p:ext>
    </p:extLst>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505465029"/>
      </p:ext>
    </p:extLst>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5035550" y="1409700"/>
            <a:ext cx="1466850" cy="6680200"/>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635000" y="1409700"/>
            <a:ext cx="4248150" cy="668020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730546068"/>
      </p:ext>
    </p:extLst>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3227991148"/>
      </p:ext>
    </p:extLst>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068358186"/>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3181640556"/>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1256962388"/>
      </p:ext>
    </p:extLst>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635000" y="4787900"/>
            <a:ext cx="2857500" cy="330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3644900" y="4787900"/>
            <a:ext cx="2857500" cy="330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122815578"/>
      </p:ext>
    </p:extLst>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363640179"/>
      </p:ext>
    </p:extLst>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4015691866"/>
      </p:ext>
    </p:extLst>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1363033"/>
      </p:ext>
    </p:extLst>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3268481204"/>
      </p:ext>
    </p:extLst>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4141222630"/>
      </p:ext>
    </p:extLst>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630550324"/>
      </p:ext>
    </p:extLst>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5035550" y="1409700"/>
            <a:ext cx="1466850" cy="6680200"/>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635000" y="1409700"/>
            <a:ext cx="4248150" cy="668020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035875178"/>
      </p:ext>
    </p:extLst>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569808155"/>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3803925472"/>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a:xfrm>
            <a:off x="650875" y="2276475"/>
            <a:ext cx="11703050" cy="6435725"/>
          </a:xfrm>
          <a:prstGeom prst="rect">
            <a:avLst/>
          </a:prstGeo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397827294"/>
      </p:ext>
    </p:extLst>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868607430"/>
      </p:ext>
    </p:extLst>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650875"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578600"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370585034"/>
      </p:ext>
    </p:extLst>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147929749"/>
      </p:ext>
    </p:extLst>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880510248"/>
      </p:ext>
    </p:extLst>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5751111"/>
      </p:ext>
    </p:extLst>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3720676902"/>
      </p:ext>
    </p:extLst>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1109318925"/>
      </p:ext>
    </p:extLst>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a:xfrm>
            <a:off x="650875" y="2276475"/>
            <a:ext cx="11703050" cy="6435725"/>
          </a:xfrm>
          <a:prstGeom prst="rect">
            <a:avLst/>
          </a:prstGeo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86243347"/>
      </p:ext>
    </p:extLst>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428163" y="254000"/>
            <a:ext cx="2925762" cy="8458200"/>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650875" y="254000"/>
            <a:ext cx="8624888" cy="8458200"/>
          </a:xfrm>
          <a:prstGeom prst="rect">
            <a:avLst/>
          </a:prstGeo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092151567"/>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a:extLst>
              <a:ext uri="{FF2B5EF4-FFF2-40B4-BE49-F238E27FC236}">
                <a16:creationId xmlns:a16="http://schemas.microsoft.com/office/drawing/2014/main" id="{349CE27C-8E39-4A73-8C36-48D307974E99}"/>
              </a:ext>
            </a:extLst>
          </p:cNvPr>
          <p:cNvSpPr>
            <a:spLocks noChangeArrowheads="1"/>
          </p:cNvSpPr>
          <p:nvPr>
            <p:ph type="body" idx="1"/>
          </p:nvPr>
        </p:nvSpPr>
        <p:spPr bwMode="auto">
          <a:xfrm>
            <a:off x="1270000" y="5029200"/>
            <a:ext cx="10464800" cy="1130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t"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
        <p:nvSpPr>
          <p:cNvPr id="1027" name="Rectangle 2">
            <a:extLst>
              <a:ext uri="{FF2B5EF4-FFF2-40B4-BE49-F238E27FC236}">
                <a16:creationId xmlns:a16="http://schemas.microsoft.com/office/drawing/2014/main" id="{1346EF98-C388-43F6-9D5C-93232FB1EF5D}"/>
              </a:ext>
            </a:extLst>
          </p:cNvPr>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b" anchorCtr="0" compatLnSpc="1">
            <a:prstTxWarp prst="textNoShape">
              <a:avLst/>
            </a:prstTxWarp>
          </a:bodyPr>
          <a:lstStyle/>
          <a:p>
            <a:pPr lvl="0"/>
            <a:r>
              <a:rPr lang="en-US" altLang="nl-NL">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342900" indent="-342900" algn="ctr" rtl="0" eaLnBrk="0" fontAlgn="base" hangingPunct="0">
        <a:spcBef>
          <a:spcPct val="0"/>
        </a:spcBef>
        <a:spcAft>
          <a:spcPct val="0"/>
        </a:spcAft>
        <a:defRPr sz="3600">
          <a:solidFill>
            <a:schemeClr val="tx1"/>
          </a:solidFill>
          <a:latin typeface="+mn-lt"/>
          <a:ea typeface="+mn-ea"/>
          <a:cs typeface="+mn-cs"/>
          <a:sym typeface="Gill Sans" charset="0"/>
        </a:defRPr>
      </a:lvl1pPr>
      <a:lvl2pPr marL="742950" indent="-285750" algn="ctr" rtl="0" eaLnBrk="0" fontAlgn="base" hangingPunct="0">
        <a:spcBef>
          <a:spcPct val="0"/>
        </a:spcBef>
        <a:spcAft>
          <a:spcPct val="0"/>
        </a:spcAft>
        <a:defRPr sz="3600">
          <a:solidFill>
            <a:schemeClr val="tx1"/>
          </a:solidFill>
          <a:latin typeface="+mn-lt"/>
          <a:ea typeface="+mn-ea"/>
          <a:cs typeface="+mn-cs"/>
          <a:sym typeface="Gill Sans" charset="0"/>
        </a:defRPr>
      </a:lvl2pPr>
      <a:lvl3pPr marL="1143000" indent="-228600" algn="ctr" rtl="0" eaLnBrk="0" fontAlgn="base" hangingPunct="0">
        <a:spcBef>
          <a:spcPct val="0"/>
        </a:spcBef>
        <a:spcAft>
          <a:spcPct val="0"/>
        </a:spcAft>
        <a:defRPr sz="3600">
          <a:solidFill>
            <a:schemeClr val="tx1"/>
          </a:solidFill>
          <a:latin typeface="+mn-lt"/>
          <a:ea typeface="+mn-ea"/>
          <a:cs typeface="+mn-cs"/>
          <a:sym typeface="Gill Sans" charset="0"/>
        </a:defRPr>
      </a:lvl3pPr>
      <a:lvl4pPr marL="1600200" indent="-228600" algn="ctr" rtl="0" eaLnBrk="0" fontAlgn="base" hangingPunct="0">
        <a:spcBef>
          <a:spcPct val="0"/>
        </a:spcBef>
        <a:spcAft>
          <a:spcPct val="0"/>
        </a:spcAft>
        <a:defRPr sz="3600">
          <a:solidFill>
            <a:schemeClr val="tx1"/>
          </a:solidFill>
          <a:latin typeface="+mn-lt"/>
          <a:ea typeface="+mn-ea"/>
          <a:cs typeface="+mn-cs"/>
          <a:sym typeface="Gill Sans" charset="0"/>
        </a:defRPr>
      </a:lvl4pPr>
      <a:lvl5pPr marL="2057400" indent="-228600" algn="ctr" rtl="0" eaLnBrk="0" fontAlgn="base" hangingPunct="0">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8890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1">
            <a:extLst>
              <a:ext uri="{FF2B5EF4-FFF2-40B4-BE49-F238E27FC236}">
                <a16:creationId xmlns:a16="http://schemas.microsoft.com/office/drawing/2014/main" id="{6AF683BE-157B-407E-B1FC-53C6D88E621F}"/>
              </a:ext>
            </a:extLst>
          </p:cNvPr>
          <p:cNvSpPr>
            <a:spLocks noChangeArrowheads="1"/>
          </p:cNvSpPr>
          <p:nvPr>
            <p:ph type="title"/>
          </p:nvPr>
        </p:nvSpPr>
        <p:spPr bwMode="auto">
          <a:xfrm>
            <a:off x="1270000" y="254000"/>
            <a:ext cx="10464800" cy="243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
        <p:nvSpPr>
          <p:cNvPr id="10243" name="Rectangle 2">
            <a:extLst>
              <a:ext uri="{FF2B5EF4-FFF2-40B4-BE49-F238E27FC236}">
                <a16:creationId xmlns:a16="http://schemas.microsoft.com/office/drawing/2014/main" id="{CF6D7BD6-7CD7-417B-9632-D24DEC54192D}"/>
              </a:ext>
            </a:extLst>
          </p:cNvPr>
          <p:cNvSpPr>
            <a:spLocks noChangeArrowheads="1"/>
          </p:cNvSpPr>
          <p:nvPr>
            <p:ph type="body" idx="1"/>
          </p:nvPr>
        </p:nvSpPr>
        <p:spPr bwMode="auto">
          <a:xfrm>
            <a:off x="1270000" y="2768600"/>
            <a:ext cx="5041900" cy="5715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760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1pPr>
      <a:lvl2pPr marL="12049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2pPr>
      <a:lvl3pPr marL="1649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3pPr>
      <a:lvl4pPr marL="20939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4pPr>
      <a:lvl5pPr marL="2538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5pPr>
      <a:lvl6pPr marL="29956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6pPr>
      <a:lvl7pPr marL="34528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7pPr>
      <a:lvl8pPr marL="39100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8pPr>
      <a:lvl9pPr marL="43672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1">
            <a:extLst>
              <a:ext uri="{FF2B5EF4-FFF2-40B4-BE49-F238E27FC236}">
                <a16:creationId xmlns:a16="http://schemas.microsoft.com/office/drawing/2014/main" id="{2F5E242C-6C7F-4311-8C1A-FAC8DB3CF601}"/>
              </a:ext>
            </a:extLst>
          </p:cNvPr>
          <p:cNvSpPr>
            <a:spLocks noChangeArrowheads="1"/>
          </p:cNvSpPr>
          <p:nvPr>
            <p:ph type="title"/>
          </p:nvPr>
        </p:nvSpPr>
        <p:spPr bwMode="auto">
          <a:xfrm>
            <a:off x="1270000" y="254000"/>
            <a:ext cx="10464800" cy="243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
        <p:nvSpPr>
          <p:cNvPr id="11267" name="Rectangle 2">
            <a:extLst>
              <a:ext uri="{FF2B5EF4-FFF2-40B4-BE49-F238E27FC236}">
                <a16:creationId xmlns:a16="http://schemas.microsoft.com/office/drawing/2014/main" id="{160548C3-C38D-4419-A88E-54FC02D0E516}"/>
              </a:ext>
            </a:extLst>
          </p:cNvPr>
          <p:cNvSpPr>
            <a:spLocks noChangeArrowheads="1"/>
          </p:cNvSpPr>
          <p:nvPr>
            <p:ph type="body" idx="1"/>
          </p:nvPr>
        </p:nvSpPr>
        <p:spPr bwMode="auto">
          <a:xfrm>
            <a:off x="1270000" y="2768600"/>
            <a:ext cx="10464800" cy="5715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t"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Tree>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760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1pPr>
      <a:lvl2pPr marL="12049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2pPr>
      <a:lvl3pPr marL="1649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3pPr>
      <a:lvl4pPr marL="20939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4pPr>
      <a:lvl5pPr marL="2538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5pPr>
      <a:lvl6pPr marL="29956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6pPr>
      <a:lvl7pPr marL="34528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7pPr>
      <a:lvl8pPr marL="39100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8pPr>
      <a:lvl9pPr marL="43672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1">
            <a:extLst>
              <a:ext uri="{FF2B5EF4-FFF2-40B4-BE49-F238E27FC236}">
                <a16:creationId xmlns:a16="http://schemas.microsoft.com/office/drawing/2014/main" id="{66F5C9CE-2032-4194-951D-B5BEBCE40D78}"/>
              </a:ext>
            </a:extLst>
          </p:cNvPr>
          <p:cNvSpPr>
            <a:spLocks noChangeArrowheads="1"/>
          </p:cNvSpPr>
          <p:nvPr>
            <p:ph type="title"/>
          </p:nvPr>
        </p:nvSpPr>
        <p:spPr bwMode="auto">
          <a:xfrm>
            <a:off x="1270000" y="254000"/>
            <a:ext cx="10464800" cy="243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
        <p:nvSpPr>
          <p:cNvPr id="12291" name="Rectangle 2">
            <a:extLst>
              <a:ext uri="{FF2B5EF4-FFF2-40B4-BE49-F238E27FC236}">
                <a16:creationId xmlns:a16="http://schemas.microsoft.com/office/drawing/2014/main" id="{9008D526-0A47-465B-808E-14073CA8DC6F}"/>
              </a:ext>
            </a:extLst>
          </p:cNvPr>
          <p:cNvSpPr>
            <a:spLocks noChangeArrowheads="1"/>
          </p:cNvSpPr>
          <p:nvPr>
            <p:ph type="body" idx="1"/>
          </p:nvPr>
        </p:nvSpPr>
        <p:spPr bwMode="auto">
          <a:xfrm>
            <a:off x="7772400" y="2768600"/>
            <a:ext cx="3962400" cy="5715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Tree>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760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1pPr>
      <a:lvl2pPr marL="12049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2pPr>
      <a:lvl3pPr marL="1649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3pPr>
      <a:lvl4pPr marL="20939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4pPr>
      <a:lvl5pPr marL="2538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5pPr>
      <a:lvl6pPr marL="29956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6pPr>
      <a:lvl7pPr marL="34528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7pPr>
      <a:lvl8pPr marL="39100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8pPr>
      <a:lvl9pPr marL="43672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1">
            <a:extLst>
              <a:ext uri="{FF2B5EF4-FFF2-40B4-BE49-F238E27FC236}">
                <a16:creationId xmlns:a16="http://schemas.microsoft.com/office/drawing/2014/main" id="{7AE7E2F1-1BB5-4479-90F2-2E60A802EA46}"/>
              </a:ext>
            </a:extLst>
          </p:cNvPr>
          <p:cNvSpPr>
            <a:spLocks noChangeArrowheads="1"/>
          </p:cNvSpPr>
          <p:nvPr>
            <p:ph type="title"/>
          </p:nvPr>
        </p:nvSpPr>
        <p:spPr bwMode="auto">
          <a:xfrm>
            <a:off x="1270000" y="254000"/>
            <a:ext cx="10464800" cy="243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
        <p:nvSpPr>
          <p:cNvPr id="13315" name="Rectangle 2">
            <a:extLst>
              <a:ext uri="{FF2B5EF4-FFF2-40B4-BE49-F238E27FC236}">
                <a16:creationId xmlns:a16="http://schemas.microsoft.com/office/drawing/2014/main" id="{752A8570-B1D2-4B56-92D5-15243C4FCEB7}"/>
              </a:ext>
            </a:extLst>
          </p:cNvPr>
          <p:cNvSpPr>
            <a:spLocks noChangeArrowheads="1"/>
          </p:cNvSpPr>
          <p:nvPr>
            <p:ph type="body" idx="1"/>
          </p:nvPr>
        </p:nvSpPr>
        <p:spPr bwMode="auto">
          <a:xfrm>
            <a:off x="1270000" y="2768600"/>
            <a:ext cx="5041900" cy="5715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760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1pPr>
      <a:lvl2pPr marL="12049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2pPr>
      <a:lvl3pPr marL="1649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3pPr>
      <a:lvl4pPr marL="20939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4pPr>
      <a:lvl5pPr marL="2538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5pPr>
      <a:lvl6pPr marL="29956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6pPr>
      <a:lvl7pPr marL="34528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7pPr>
      <a:lvl8pPr marL="39100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8pPr>
      <a:lvl9pPr marL="43672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1">
            <a:extLst>
              <a:ext uri="{FF2B5EF4-FFF2-40B4-BE49-F238E27FC236}">
                <a16:creationId xmlns:a16="http://schemas.microsoft.com/office/drawing/2014/main" id="{2D8AEE1A-54AE-4A0F-BCF7-6FA7ADC09C27}"/>
              </a:ext>
            </a:extLst>
          </p:cNvPr>
          <p:cNvSpPr>
            <a:spLocks noChangeArrowheads="1"/>
          </p:cNvSpPr>
          <p:nvPr>
            <p:ph type="title"/>
          </p:nvPr>
        </p:nvSpPr>
        <p:spPr bwMode="auto">
          <a:xfrm>
            <a:off x="1270000" y="254000"/>
            <a:ext cx="10464800" cy="243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
        <p:nvSpPr>
          <p:cNvPr id="2051" name="Rectangle 2">
            <a:extLst>
              <a:ext uri="{FF2B5EF4-FFF2-40B4-BE49-F238E27FC236}">
                <a16:creationId xmlns:a16="http://schemas.microsoft.com/office/drawing/2014/main" id="{890BA4BD-CEAA-4037-8E2F-6C6B27FD9068}"/>
              </a:ext>
            </a:extLst>
          </p:cNvPr>
          <p:cNvSpPr>
            <a:spLocks noChangeArrowheads="1"/>
          </p:cNvSpPr>
          <p:nvPr>
            <p:ph type="body" idx="1"/>
          </p:nvPr>
        </p:nvSpPr>
        <p:spPr bwMode="auto">
          <a:xfrm>
            <a:off x="1270000" y="2768600"/>
            <a:ext cx="10464800" cy="5715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8382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2827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272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1717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162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073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30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3987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45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1">
            <a:extLst>
              <a:ext uri="{FF2B5EF4-FFF2-40B4-BE49-F238E27FC236}">
                <a16:creationId xmlns:a16="http://schemas.microsoft.com/office/drawing/2014/main" id="{6457D6C5-F443-432E-AA9E-303DBBC2677E}"/>
              </a:ext>
            </a:extLst>
          </p:cNvPr>
          <p:cNvSpPr>
            <a:spLocks noChangeArrowheads="1"/>
          </p:cNvSpPr>
          <p:nvPr>
            <p:ph type="title"/>
          </p:nvPr>
        </p:nvSpPr>
        <p:spPr bwMode="auto">
          <a:xfrm>
            <a:off x="1270000" y="2971800"/>
            <a:ext cx="10464800" cy="381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342900" indent="-342900" algn="ctr" rtl="0" eaLnBrk="0" fontAlgn="base" hangingPunct="0">
        <a:spcBef>
          <a:spcPct val="0"/>
        </a:spcBef>
        <a:spcAft>
          <a:spcPct val="0"/>
        </a:spcAft>
        <a:defRPr sz="3600">
          <a:solidFill>
            <a:schemeClr val="tx1"/>
          </a:solidFill>
          <a:latin typeface="+mn-lt"/>
          <a:ea typeface="+mn-ea"/>
          <a:cs typeface="+mn-cs"/>
          <a:sym typeface="Gill Sans" charset="0"/>
        </a:defRPr>
      </a:lvl1pPr>
      <a:lvl2pPr marL="742950" indent="-285750" algn="ctr" rtl="0" eaLnBrk="0" fontAlgn="base" hangingPunct="0">
        <a:spcBef>
          <a:spcPct val="0"/>
        </a:spcBef>
        <a:spcAft>
          <a:spcPct val="0"/>
        </a:spcAft>
        <a:defRPr sz="3600">
          <a:solidFill>
            <a:schemeClr val="tx1"/>
          </a:solidFill>
          <a:latin typeface="+mn-lt"/>
          <a:ea typeface="+mn-ea"/>
          <a:cs typeface="+mn-cs"/>
          <a:sym typeface="Gill Sans" charset="0"/>
        </a:defRPr>
      </a:lvl2pPr>
      <a:lvl3pPr marL="1143000" indent="-228600" algn="ctr" rtl="0" eaLnBrk="0" fontAlgn="base" hangingPunct="0">
        <a:spcBef>
          <a:spcPct val="0"/>
        </a:spcBef>
        <a:spcAft>
          <a:spcPct val="0"/>
        </a:spcAft>
        <a:defRPr sz="3600">
          <a:solidFill>
            <a:schemeClr val="tx1"/>
          </a:solidFill>
          <a:latin typeface="+mn-lt"/>
          <a:ea typeface="+mn-ea"/>
          <a:cs typeface="+mn-cs"/>
          <a:sym typeface="Gill Sans" charset="0"/>
        </a:defRPr>
      </a:lvl3pPr>
      <a:lvl4pPr marL="1600200" indent="-228600" algn="ctr" rtl="0" eaLnBrk="0" fontAlgn="base" hangingPunct="0">
        <a:spcBef>
          <a:spcPct val="0"/>
        </a:spcBef>
        <a:spcAft>
          <a:spcPct val="0"/>
        </a:spcAft>
        <a:defRPr sz="3600">
          <a:solidFill>
            <a:schemeClr val="tx1"/>
          </a:solidFill>
          <a:latin typeface="+mn-lt"/>
          <a:ea typeface="+mn-ea"/>
          <a:cs typeface="+mn-cs"/>
          <a:sym typeface="Gill Sans" charset="0"/>
        </a:defRPr>
      </a:lvl4pPr>
      <a:lvl5pPr marL="2057400" indent="-228600" algn="ctr" rtl="0" eaLnBrk="0" fontAlgn="base" hangingPunct="0">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
            <a:extLst>
              <a:ext uri="{FF2B5EF4-FFF2-40B4-BE49-F238E27FC236}">
                <a16:creationId xmlns:a16="http://schemas.microsoft.com/office/drawing/2014/main" id="{8B1BA081-6D3E-4437-A2CF-19D1A74B6A2F}"/>
              </a:ext>
            </a:extLst>
          </p:cNvPr>
          <p:cNvSpPr>
            <a:spLocks noChangeArrowheads="1"/>
          </p:cNvSpPr>
          <p:nvPr>
            <p:ph type="body" idx="1"/>
          </p:nvPr>
        </p:nvSpPr>
        <p:spPr bwMode="auto">
          <a:xfrm>
            <a:off x="1270000" y="1270000"/>
            <a:ext cx="10464800" cy="7213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838200" indent="-571500" algn="l" rtl="0" eaLnBrk="0" fontAlgn="base" hangingPunct="0">
        <a:spcBef>
          <a:spcPts val="4800"/>
        </a:spcBef>
        <a:spcAft>
          <a:spcPct val="0"/>
        </a:spcAft>
        <a:buSzPct val="171000"/>
        <a:buFont typeface="Gill Sans" charset="0"/>
        <a:buChar char="•"/>
        <a:defRPr sz="4200">
          <a:solidFill>
            <a:schemeClr val="tx1"/>
          </a:solidFill>
          <a:latin typeface="+mn-lt"/>
          <a:ea typeface="+mn-ea"/>
          <a:cs typeface="+mn-cs"/>
          <a:sym typeface="Gill Sans" charset="0"/>
        </a:defRPr>
      </a:lvl1pPr>
      <a:lvl2pPr marL="1282700" indent="-571500" algn="l" rtl="0" eaLnBrk="0" fontAlgn="base" hangingPunct="0">
        <a:spcBef>
          <a:spcPts val="48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27200" indent="-571500" algn="l" rtl="0" eaLnBrk="0" fontAlgn="base" hangingPunct="0">
        <a:spcBef>
          <a:spcPts val="4800"/>
        </a:spcBef>
        <a:spcAft>
          <a:spcPct val="0"/>
        </a:spcAft>
        <a:buSzPct val="171000"/>
        <a:buFont typeface="Gill Sans" charset="0"/>
        <a:buChar char="•"/>
        <a:defRPr sz="4200">
          <a:solidFill>
            <a:schemeClr val="tx1"/>
          </a:solidFill>
          <a:latin typeface="+mn-lt"/>
          <a:ea typeface="+mn-ea"/>
          <a:cs typeface="+mn-cs"/>
          <a:sym typeface="Gill Sans" charset="0"/>
        </a:defRPr>
      </a:lvl3pPr>
      <a:lvl4pPr marL="2171700" indent="-571500" algn="l" rtl="0" eaLnBrk="0" fontAlgn="base" hangingPunct="0">
        <a:spcBef>
          <a:spcPts val="48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16200" indent="-571500" algn="l" rtl="0" eaLnBrk="0" fontAlgn="base" hangingPunct="0">
        <a:spcBef>
          <a:spcPts val="4800"/>
        </a:spcBef>
        <a:spcAft>
          <a:spcPct val="0"/>
        </a:spcAft>
        <a:buSzPct val="171000"/>
        <a:buFont typeface="Gill Sans" charset="0"/>
        <a:buChar char="•"/>
        <a:defRPr sz="4200">
          <a:solidFill>
            <a:schemeClr val="tx1"/>
          </a:solidFill>
          <a:latin typeface="+mn-lt"/>
          <a:ea typeface="+mn-ea"/>
          <a:cs typeface="+mn-cs"/>
          <a:sym typeface="Gill Sans" charset="0"/>
        </a:defRPr>
      </a:lvl5pPr>
      <a:lvl6pPr marL="3073400" indent="-571500" algn="l" rtl="0" fontAlgn="base">
        <a:spcBef>
          <a:spcPts val="48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30600" indent="-571500" algn="l" rtl="0" fontAlgn="base">
        <a:spcBef>
          <a:spcPts val="4800"/>
        </a:spcBef>
        <a:spcAft>
          <a:spcPct val="0"/>
        </a:spcAft>
        <a:buSzPct val="171000"/>
        <a:buFont typeface="Gill Sans" charset="0"/>
        <a:buChar char="•"/>
        <a:defRPr sz="4200">
          <a:solidFill>
            <a:schemeClr val="tx1"/>
          </a:solidFill>
          <a:latin typeface="+mn-lt"/>
          <a:ea typeface="+mn-ea"/>
          <a:cs typeface="+mn-cs"/>
          <a:sym typeface="Gill Sans" charset="0"/>
        </a:defRPr>
      </a:lvl7pPr>
      <a:lvl8pPr marL="3987800" indent="-571500" algn="l" rtl="0" fontAlgn="base">
        <a:spcBef>
          <a:spcPts val="48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45000" indent="-571500" algn="l" rtl="0" fontAlgn="base">
        <a:spcBef>
          <a:spcPts val="48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
            <a:extLst>
              <a:ext uri="{FF2B5EF4-FFF2-40B4-BE49-F238E27FC236}">
                <a16:creationId xmlns:a16="http://schemas.microsoft.com/office/drawing/2014/main" id="{E844E80B-A959-4F5F-87CA-EF8B042107A1}"/>
              </a:ext>
            </a:extLst>
          </p:cNvPr>
          <p:cNvSpPr>
            <a:spLocks noChangeArrowheads="1"/>
          </p:cNvSpPr>
          <p:nvPr>
            <p:ph type="title"/>
          </p:nvPr>
        </p:nvSpPr>
        <p:spPr bwMode="auto">
          <a:xfrm>
            <a:off x="1270000" y="7366000"/>
            <a:ext cx="104648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342900" indent="-342900" algn="ctr" rtl="0" eaLnBrk="0" fontAlgn="base" hangingPunct="0">
        <a:spcBef>
          <a:spcPct val="0"/>
        </a:spcBef>
        <a:spcAft>
          <a:spcPct val="0"/>
        </a:spcAft>
        <a:defRPr sz="3600">
          <a:solidFill>
            <a:schemeClr val="tx1"/>
          </a:solidFill>
          <a:latin typeface="+mn-lt"/>
          <a:ea typeface="+mn-ea"/>
          <a:cs typeface="+mn-cs"/>
          <a:sym typeface="Gill Sans" charset="0"/>
        </a:defRPr>
      </a:lvl1pPr>
      <a:lvl2pPr marL="742950" indent="-285750" algn="ctr" rtl="0" eaLnBrk="0" fontAlgn="base" hangingPunct="0">
        <a:spcBef>
          <a:spcPct val="0"/>
        </a:spcBef>
        <a:spcAft>
          <a:spcPct val="0"/>
        </a:spcAft>
        <a:defRPr sz="3600">
          <a:solidFill>
            <a:schemeClr val="tx1"/>
          </a:solidFill>
          <a:latin typeface="+mn-lt"/>
          <a:ea typeface="+mn-ea"/>
          <a:cs typeface="+mn-cs"/>
          <a:sym typeface="Gill Sans" charset="0"/>
        </a:defRPr>
      </a:lvl2pPr>
      <a:lvl3pPr marL="1143000" indent="-228600" algn="ctr" rtl="0" eaLnBrk="0" fontAlgn="base" hangingPunct="0">
        <a:spcBef>
          <a:spcPct val="0"/>
        </a:spcBef>
        <a:spcAft>
          <a:spcPct val="0"/>
        </a:spcAft>
        <a:defRPr sz="3600">
          <a:solidFill>
            <a:schemeClr val="tx1"/>
          </a:solidFill>
          <a:latin typeface="+mn-lt"/>
          <a:ea typeface="+mn-ea"/>
          <a:cs typeface="+mn-cs"/>
          <a:sym typeface="Gill Sans" charset="0"/>
        </a:defRPr>
      </a:lvl3pPr>
      <a:lvl4pPr marL="1600200" indent="-228600" algn="ctr" rtl="0" eaLnBrk="0" fontAlgn="base" hangingPunct="0">
        <a:spcBef>
          <a:spcPct val="0"/>
        </a:spcBef>
        <a:spcAft>
          <a:spcPct val="0"/>
        </a:spcAft>
        <a:defRPr sz="3600">
          <a:solidFill>
            <a:schemeClr val="tx1"/>
          </a:solidFill>
          <a:latin typeface="+mn-lt"/>
          <a:ea typeface="+mn-ea"/>
          <a:cs typeface="+mn-cs"/>
          <a:sym typeface="Gill Sans" charset="0"/>
        </a:defRPr>
      </a:lvl4pPr>
      <a:lvl5pPr marL="2057400" indent="-228600" algn="ctr" rtl="0" eaLnBrk="0" fontAlgn="base" hangingPunct="0">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1">
            <a:extLst>
              <a:ext uri="{FF2B5EF4-FFF2-40B4-BE49-F238E27FC236}">
                <a16:creationId xmlns:a16="http://schemas.microsoft.com/office/drawing/2014/main" id="{177C8B27-2FE0-401B-821E-1DC2EED97DBD}"/>
              </a:ext>
            </a:extLst>
          </p:cNvPr>
          <p:cNvSpPr>
            <a:spLocks noChangeArrowheads="1"/>
          </p:cNvSpPr>
          <p:nvPr>
            <p:ph type="title"/>
          </p:nvPr>
        </p:nvSpPr>
        <p:spPr bwMode="auto">
          <a:xfrm>
            <a:off x="1270000" y="7366000"/>
            <a:ext cx="104648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342900" indent="-342900" algn="ctr" rtl="0" eaLnBrk="0" fontAlgn="base" hangingPunct="0">
        <a:spcBef>
          <a:spcPct val="0"/>
        </a:spcBef>
        <a:spcAft>
          <a:spcPct val="0"/>
        </a:spcAft>
        <a:defRPr sz="3600">
          <a:solidFill>
            <a:schemeClr val="tx1"/>
          </a:solidFill>
          <a:latin typeface="+mn-lt"/>
          <a:ea typeface="+mn-ea"/>
          <a:cs typeface="+mn-cs"/>
          <a:sym typeface="Gill Sans" charset="0"/>
        </a:defRPr>
      </a:lvl1pPr>
      <a:lvl2pPr marL="742950" indent="-285750" algn="ctr" rtl="0" eaLnBrk="0" fontAlgn="base" hangingPunct="0">
        <a:spcBef>
          <a:spcPct val="0"/>
        </a:spcBef>
        <a:spcAft>
          <a:spcPct val="0"/>
        </a:spcAft>
        <a:defRPr sz="3600">
          <a:solidFill>
            <a:schemeClr val="tx1"/>
          </a:solidFill>
          <a:latin typeface="+mn-lt"/>
          <a:ea typeface="+mn-ea"/>
          <a:cs typeface="+mn-cs"/>
          <a:sym typeface="Gill Sans" charset="0"/>
        </a:defRPr>
      </a:lvl2pPr>
      <a:lvl3pPr marL="1143000" indent="-228600" algn="ctr" rtl="0" eaLnBrk="0" fontAlgn="base" hangingPunct="0">
        <a:spcBef>
          <a:spcPct val="0"/>
        </a:spcBef>
        <a:spcAft>
          <a:spcPct val="0"/>
        </a:spcAft>
        <a:defRPr sz="3600">
          <a:solidFill>
            <a:schemeClr val="tx1"/>
          </a:solidFill>
          <a:latin typeface="+mn-lt"/>
          <a:ea typeface="+mn-ea"/>
          <a:cs typeface="+mn-cs"/>
          <a:sym typeface="Gill Sans" charset="0"/>
        </a:defRPr>
      </a:lvl3pPr>
      <a:lvl4pPr marL="1600200" indent="-228600" algn="ctr" rtl="0" eaLnBrk="0" fontAlgn="base" hangingPunct="0">
        <a:spcBef>
          <a:spcPct val="0"/>
        </a:spcBef>
        <a:spcAft>
          <a:spcPct val="0"/>
        </a:spcAft>
        <a:defRPr sz="3600">
          <a:solidFill>
            <a:schemeClr val="tx1"/>
          </a:solidFill>
          <a:latin typeface="+mn-lt"/>
          <a:ea typeface="+mn-ea"/>
          <a:cs typeface="+mn-cs"/>
          <a:sym typeface="Gill Sans" charset="0"/>
        </a:defRPr>
      </a:lvl4pPr>
      <a:lvl5pPr marL="2057400" indent="-228600" algn="ctr" rtl="0" eaLnBrk="0" fontAlgn="base" hangingPunct="0">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1">
            <a:extLst>
              <a:ext uri="{FF2B5EF4-FFF2-40B4-BE49-F238E27FC236}">
                <a16:creationId xmlns:a16="http://schemas.microsoft.com/office/drawing/2014/main" id="{ED071E37-9CD8-44DD-9746-B3801D176ADB}"/>
              </a:ext>
            </a:extLst>
          </p:cNvPr>
          <p:cNvSpPr>
            <a:spLocks noChangeArrowheads="1"/>
          </p:cNvSpPr>
          <p:nvPr>
            <p:ph type="body" idx="1"/>
          </p:nvPr>
        </p:nvSpPr>
        <p:spPr bwMode="auto">
          <a:xfrm>
            <a:off x="635000" y="4787900"/>
            <a:ext cx="58674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t"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
        <p:nvSpPr>
          <p:cNvPr id="7171" name="Rectangle 2">
            <a:extLst>
              <a:ext uri="{FF2B5EF4-FFF2-40B4-BE49-F238E27FC236}">
                <a16:creationId xmlns:a16="http://schemas.microsoft.com/office/drawing/2014/main" id="{C3D5E79E-B522-4143-A10C-D596351CA687}"/>
              </a:ext>
            </a:extLst>
          </p:cNvPr>
          <p:cNvSpPr>
            <a:spLocks noChangeArrowheads="1"/>
          </p:cNvSpPr>
          <p:nvPr>
            <p:ph type="title"/>
          </p:nvPr>
        </p:nvSpPr>
        <p:spPr bwMode="auto">
          <a:xfrm>
            <a:off x="635000" y="1409700"/>
            <a:ext cx="58674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b" anchorCtr="0" compatLnSpc="1">
            <a:prstTxWarp prst="textNoShape">
              <a:avLst/>
            </a:prstTxWarp>
          </a:bodyPr>
          <a:lstStyle/>
          <a:p>
            <a:pPr lvl="0"/>
            <a:r>
              <a:rPr lang="en-US" altLang="nl-NL">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transition/>
  <p:txStyles>
    <p:titleStyle>
      <a:lvl1pPr algn="ctr" rtl="0" eaLnBrk="0" fontAlgn="base" hangingPunct="0">
        <a:spcBef>
          <a:spcPct val="0"/>
        </a:spcBef>
        <a:spcAft>
          <a:spcPct val="0"/>
        </a:spcAft>
        <a:defRPr sz="7000">
          <a:solidFill>
            <a:schemeClr val="tx1"/>
          </a:solidFill>
          <a:latin typeface="+mj-lt"/>
          <a:ea typeface="+mj-ea"/>
          <a:cs typeface="+mj-cs"/>
          <a:sym typeface="Gill Sans" charset="0"/>
        </a:defRPr>
      </a:lvl1pPr>
      <a:lvl2pPr algn="ctr" rtl="0" eaLnBrk="0" fontAlgn="base" hangingPunct="0">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9pPr>
    </p:titleStyle>
    <p:bodyStyle>
      <a:lvl1pPr marL="342900" indent="-342900" algn="ctr" rtl="0" eaLnBrk="0" fontAlgn="base" hangingPunct="0">
        <a:spcBef>
          <a:spcPct val="0"/>
        </a:spcBef>
        <a:spcAft>
          <a:spcPct val="0"/>
        </a:spcAft>
        <a:defRPr sz="3400">
          <a:solidFill>
            <a:schemeClr val="tx1"/>
          </a:solidFill>
          <a:latin typeface="+mn-lt"/>
          <a:ea typeface="+mn-ea"/>
          <a:cs typeface="+mn-cs"/>
          <a:sym typeface="Gill Sans" charset="0"/>
        </a:defRPr>
      </a:lvl1pPr>
      <a:lvl2pPr marL="742950" indent="-285750" algn="ctr" rtl="0" eaLnBrk="0" fontAlgn="base" hangingPunct="0">
        <a:spcBef>
          <a:spcPct val="0"/>
        </a:spcBef>
        <a:spcAft>
          <a:spcPct val="0"/>
        </a:spcAft>
        <a:defRPr sz="3400">
          <a:solidFill>
            <a:schemeClr val="tx1"/>
          </a:solidFill>
          <a:latin typeface="+mn-lt"/>
          <a:ea typeface="+mn-ea"/>
          <a:cs typeface="+mn-cs"/>
          <a:sym typeface="Gill Sans" charset="0"/>
        </a:defRPr>
      </a:lvl2pPr>
      <a:lvl3pPr marL="1143000" indent="-228600" algn="ctr" rtl="0" eaLnBrk="0" fontAlgn="base" hangingPunct="0">
        <a:spcBef>
          <a:spcPct val="0"/>
        </a:spcBef>
        <a:spcAft>
          <a:spcPct val="0"/>
        </a:spcAft>
        <a:defRPr sz="3400">
          <a:solidFill>
            <a:schemeClr val="tx1"/>
          </a:solidFill>
          <a:latin typeface="+mn-lt"/>
          <a:ea typeface="+mn-ea"/>
          <a:cs typeface="+mn-cs"/>
          <a:sym typeface="Gill Sans" charset="0"/>
        </a:defRPr>
      </a:lvl3pPr>
      <a:lvl4pPr marL="1600200" indent="-228600" algn="ctr" rtl="0" eaLnBrk="0" fontAlgn="base" hangingPunct="0">
        <a:spcBef>
          <a:spcPct val="0"/>
        </a:spcBef>
        <a:spcAft>
          <a:spcPct val="0"/>
        </a:spcAft>
        <a:defRPr sz="3400">
          <a:solidFill>
            <a:schemeClr val="tx1"/>
          </a:solidFill>
          <a:latin typeface="+mn-lt"/>
          <a:ea typeface="+mn-ea"/>
          <a:cs typeface="+mn-cs"/>
          <a:sym typeface="Gill Sans" charset="0"/>
        </a:defRPr>
      </a:lvl4pPr>
      <a:lvl5pPr marL="2057400" indent="-228600" algn="ctr" rtl="0" eaLnBrk="0" fontAlgn="base" hangingPunct="0">
        <a:spcBef>
          <a:spcPct val="0"/>
        </a:spcBef>
        <a:spcAft>
          <a:spcPct val="0"/>
        </a:spcAft>
        <a:defRPr sz="3400">
          <a:solidFill>
            <a:schemeClr val="tx1"/>
          </a:solidFill>
          <a:latin typeface="+mn-lt"/>
          <a:ea typeface="+mn-ea"/>
          <a:cs typeface="+mn-cs"/>
          <a:sym typeface="Gill Sans" charset="0"/>
        </a:defRPr>
      </a:lvl5pPr>
      <a:lvl6pPr marL="457200" algn="ctr" rtl="0" fontAlgn="base">
        <a:spcBef>
          <a:spcPct val="0"/>
        </a:spcBef>
        <a:spcAft>
          <a:spcPct val="0"/>
        </a:spcAft>
        <a:defRPr sz="3400">
          <a:solidFill>
            <a:schemeClr val="tx1"/>
          </a:solidFill>
          <a:latin typeface="+mn-lt"/>
          <a:ea typeface="+mn-ea"/>
          <a:cs typeface="+mn-cs"/>
          <a:sym typeface="Gill Sans" charset="0"/>
        </a:defRPr>
      </a:lvl6pPr>
      <a:lvl7pPr marL="914400" algn="ctr" rtl="0" fontAlgn="base">
        <a:spcBef>
          <a:spcPct val="0"/>
        </a:spcBef>
        <a:spcAft>
          <a:spcPct val="0"/>
        </a:spcAft>
        <a:defRPr sz="3400">
          <a:solidFill>
            <a:schemeClr val="tx1"/>
          </a:solidFill>
          <a:latin typeface="+mn-lt"/>
          <a:ea typeface="+mn-ea"/>
          <a:cs typeface="+mn-cs"/>
          <a:sym typeface="Gill Sans" charset="0"/>
        </a:defRPr>
      </a:lvl7pPr>
      <a:lvl8pPr marL="1371600" algn="ctr" rtl="0" fontAlgn="base">
        <a:spcBef>
          <a:spcPct val="0"/>
        </a:spcBef>
        <a:spcAft>
          <a:spcPct val="0"/>
        </a:spcAft>
        <a:defRPr sz="3400">
          <a:solidFill>
            <a:schemeClr val="tx1"/>
          </a:solidFill>
          <a:latin typeface="+mn-lt"/>
          <a:ea typeface="+mn-ea"/>
          <a:cs typeface="+mn-cs"/>
          <a:sym typeface="Gill Sans" charset="0"/>
        </a:defRPr>
      </a:lvl8pPr>
      <a:lvl9pPr marL="1828800" algn="ctr" rtl="0" fontAlgn="base">
        <a:spcBef>
          <a:spcPct val="0"/>
        </a:spcBef>
        <a:spcAft>
          <a:spcPct val="0"/>
        </a:spcAft>
        <a:defRPr sz="34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1">
            <a:extLst>
              <a:ext uri="{FF2B5EF4-FFF2-40B4-BE49-F238E27FC236}">
                <a16:creationId xmlns:a16="http://schemas.microsoft.com/office/drawing/2014/main" id="{B2BFB4F2-88BC-4AC5-A8CA-FC72F73C12EA}"/>
              </a:ext>
            </a:extLst>
          </p:cNvPr>
          <p:cNvSpPr>
            <a:spLocks noChangeArrowheads="1"/>
          </p:cNvSpPr>
          <p:nvPr>
            <p:ph type="body" idx="1"/>
          </p:nvPr>
        </p:nvSpPr>
        <p:spPr bwMode="auto">
          <a:xfrm>
            <a:off x="635000" y="4787900"/>
            <a:ext cx="58674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t"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
        <p:nvSpPr>
          <p:cNvPr id="8195" name="Rectangle 2">
            <a:extLst>
              <a:ext uri="{FF2B5EF4-FFF2-40B4-BE49-F238E27FC236}">
                <a16:creationId xmlns:a16="http://schemas.microsoft.com/office/drawing/2014/main" id="{6E5AD366-E0E0-4BD8-AA30-A1FE8AB5A398}"/>
              </a:ext>
            </a:extLst>
          </p:cNvPr>
          <p:cNvSpPr>
            <a:spLocks noChangeArrowheads="1"/>
          </p:cNvSpPr>
          <p:nvPr>
            <p:ph type="title"/>
          </p:nvPr>
        </p:nvSpPr>
        <p:spPr bwMode="auto">
          <a:xfrm>
            <a:off x="635000" y="1409700"/>
            <a:ext cx="58674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b" anchorCtr="0" compatLnSpc="1">
            <a:prstTxWarp prst="textNoShape">
              <a:avLst/>
            </a:prstTxWarp>
          </a:bodyPr>
          <a:lstStyle/>
          <a:p>
            <a:pPr lvl="0"/>
            <a:r>
              <a:rPr lang="en-US" altLang="nl-NL">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ransition/>
  <p:txStyles>
    <p:titleStyle>
      <a:lvl1pPr algn="ctr" rtl="0" eaLnBrk="0" fontAlgn="base" hangingPunct="0">
        <a:spcBef>
          <a:spcPct val="0"/>
        </a:spcBef>
        <a:spcAft>
          <a:spcPct val="0"/>
        </a:spcAft>
        <a:defRPr sz="7000">
          <a:solidFill>
            <a:schemeClr val="tx1"/>
          </a:solidFill>
          <a:latin typeface="+mj-lt"/>
          <a:ea typeface="+mj-ea"/>
          <a:cs typeface="+mj-cs"/>
          <a:sym typeface="Gill Sans" charset="0"/>
        </a:defRPr>
      </a:lvl1pPr>
      <a:lvl2pPr algn="ctr" rtl="0" eaLnBrk="0" fontAlgn="base" hangingPunct="0">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9pPr>
    </p:titleStyle>
    <p:bodyStyle>
      <a:lvl1pPr marL="342900" indent="-342900" algn="ctr" rtl="0" eaLnBrk="0" fontAlgn="base" hangingPunct="0">
        <a:spcBef>
          <a:spcPct val="0"/>
        </a:spcBef>
        <a:spcAft>
          <a:spcPct val="0"/>
        </a:spcAft>
        <a:defRPr sz="3400">
          <a:solidFill>
            <a:schemeClr val="tx1"/>
          </a:solidFill>
          <a:latin typeface="+mn-lt"/>
          <a:ea typeface="+mn-ea"/>
          <a:cs typeface="+mn-cs"/>
          <a:sym typeface="Gill Sans" charset="0"/>
        </a:defRPr>
      </a:lvl1pPr>
      <a:lvl2pPr marL="742950" indent="-285750" algn="ctr" rtl="0" eaLnBrk="0" fontAlgn="base" hangingPunct="0">
        <a:spcBef>
          <a:spcPct val="0"/>
        </a:spcBef>
        <a:spcAft>
          <a:spcPct val="0"/>
        </a:spcAft>
        <a:defRPr sz="3400">
          <a:solidFill>
            <a:schemeClr val="tx1"/>
          </a:solidFill>
          <a:latin typeface="+mn-lt"/>
          <a:ea typeface="+mn-ea"/>
          <a:cs typeface="+mn-cs"/>
          <a:sym typeface="Gill Sans" charset="0"/>
        </a:defRPr>
      </a:lvl2pPr>
      <a:lvl3pPr marL="1143000" indent="-228600" algn="ctr" rtl="0" eaLnBrk="0" fontAlgn="base" hangingPunct="0">
        <a:spcBef>
          <a:spcPct val="0"/>
        </a:spcBef>
        <a:spcAft>
          <a:spcPct val="0"/>
        </a:spcAft>
        <a:defRPr sz="3400">
          <a:solidFill>
            <a:schemeClr val="tx1"/>
          </a:solidFill>
          <a:latin typeface="+mn-lt"/>
          <a:ea typeface="+mn-ea"/>
          <a:cs typeface="+mn-cs"/>
          <a:sym typeface="Gill Sans" charset="0"/>
        </a:defRPr>
      </a:lvl3pPr>
      <a:lvl4pPr marL="1600200" indent="-228600" algn="ctr" rtl="0" eaLnBrk="0" fontAlgn="base" hangingPunct="0">
        <a:spcBef>
          <a:spcPct val="0"/>
        </a:spcBef>
        <a:spcAft>
          <a:spcPct val="0"/>
        </a:spcAft>
        <a:defRPr sz="3400">
          <a:solidFill>
            <a:schemeClr val="tx1"/>
          </a:solidFill>
          <a:latin typeface="+mn-lt"/>
          <a:ea typeface="+mn-ea"/>
          <a:cs typeface="+mn-cs"/>
          <a:sym typeface="Gill Sans" charset="0"/>
        </a:defRPr>
      </a:lvl4pPr>
      <a:lvl5pPr marL="2057400" indent="-228600" algn="ctr" rtl="0" eaLnBrk="0" fontAlgn="base" hangingPunct="0">
        <a:spcBef>
          <a:spcPct val="0"/>
        </a:spcBef>
        <a:spcAft>
          <a:spcPct val="0"/>
        </a:spcAft>
        <a:defRPr sz="3400">
          <a:solidFill>
            <a:schemeClr val="tx1"/>
          </a:solidFill>
          <a:latin typeface="+mn-lt"/>
          <a:ea typeface="+mn-ea"/>
          <a:cs typeface="+mn-cs"/>
          <a:sym typeface="Gill Sans" charset="0"/>
        </a:defRPr>
      </a:lvl5pPr>
      <a:lvl6pPr marL="457200" algn="ctr" rtl="0" fontAlgn="base">
        <a:spcBef>
          <a:spcPct val="0"/>
        </a:spcBef>
        <a:spcAft>
          <a:spcPct val="0"/>
        </a:spcAft>
        <a:defRPr sz="3400">
          <a:solidFill>
            <a:schemeClr val="tx1"/>
          </a:solidFill>
          <a:latin typeface="+mn-lt"/>
          <a:ea typeface="+mn-ea"/>
          <a:cs typeface="+mn-cs"/>
          <a:sym typeface="Gill Sans" charset="0"/>
        </a:defRPr>
      </a:lvl6pPr>
      <a:lvl7pPr marL="914400" algn="ctr" rtl="0" fontAlgn="base">
        <a:spcBef>
          <a:spcPct val="0"/>
        </a:spcBef>
        <a:spcAft>
          <a:spcPct val="0"/>
        </a:spcAft>
        <a:defRPr sz="3400">
          <a:solidFill>
            <a:schemeClr val="tx1"/>
          </a:solidFill>
          <a:latin typeface="+mn-lt"/>
          <a:ea typeface="+mn-ea"/>
          <a:cs typeface="+mn-cs"/>
          <a:sym typeface="Gill Sans" charset="0"/>
        </a:defRPr>
      </a:lvl7pPr>
      <a:lvl8pPr marL="1371600" algn="ctr" rtl="0" fontAlgn="base">
        <a:spcBef>
          <a:spcPct val="0"/>
        </a:spcBef>
        <a:spcAft>
          <a:spcPct val="0"/>
        </a:spcAft>
        <a:defRPr sz="3400">
          <a:solidFill>
            <a:schemeClr val="tx1"/>
          </a:solidFill>
          <a:latin typeface="+mn-lt"/>
          <a:ea typeface="+mn-ea"/>
          <a:cs typeface="+mn-cs"/>
          <a:sym typeface="Gill Sans" charset="0"/>
        </a:defRPr>
      </a:lvl8pPr>
      <a:lvl9pPr marL="1828800" algn="ctr" rtl="0" fontAlgn="base">
        <a:spcBef>
          <a:spcPct val="0"/>
        </a:spcBef>
        <a:spcAft>
          <a:spcPct val="0"/>
        </a:spcAft>
        <a:defRPr sz="34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1">
            <a:extLst>
              <a:ext uri="{FF2B5EF4-FFF2-40B4-BE49-F238E27FC236}">
                <a16:creationId xmlns:a16="http://schemas.microsoft.com/office/drawing/2014/main" id="{297BC715-294F-47BF-A443-39FFFEEA314D}"/>
              </a:ext>
            </a:extLst>
          </p:cNvPr>
          <p:cNvSpPr>
            <a:spLocks noChangeArrowheads="1"/>
          </p:cNvSpPr>
          <p:nvPr>
            <p:ph type="title"/>
          </p:nvPr>
        </p:nvSpPr>
        <p:spPr bwMode="auto">
          <a:xfrm>
            <a:off x="1270000" y="254000"/>
            <a:ext cx="10464800" cy="243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8890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
            <a:extLst>
              <a:ext uri="{FF2B5EF4-FFF2-40B4-BE49-F238E27FC236}">
                <a16:creationId xmlns:a16="http://schemas.microsoft.com/office/drawing/2014/main" id="{35E71305-CB74-45E1-97C5-EF9D1E2B87F5}"/>
              </a:ext>
            </a:extLst>
          </p:cNvPr>
          <p:cNvSpPr>
            <a:spLocks/>
          </p:cNvSpPr>
          <p:nvPr/>
        </p:nvSpPr>
        <p:spPr bwMode="auto">
          <a:xfrm>
            <a:off x="368300" y="1104900"/>
            <a:ext cx="12573000" cy="676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tabLst>
                <a:tab pos="449263" algn="l"/>
              </a:tabLst>
              <a:defRPr sz="4200">
                <a:solidFill>
                  <a:srgbClr val="000000"/>
                </a:solidFill>
                <a:latin typeface="Gill Sans" charset="0"/>
                <a:cs typeface="ヒラギノ角ゴ ProN W3" charset="0"/>
                <a:sym typeface="Gill Sans" charset="0"/>
              </a:defRPr>
            </a:lvl1pPr>
            <a:lvl2pPr marL="742950" indent="-285750" eaLnBrk="0" hangingPunct="0">
              <a:tabLst>
                <a:tab pos="449263" algn="l"/>
              </a:tabLst>
              <a:defRPr sz="4200">
                <a:solidFill>
                  <a:srgbClr val="000000"/>
                </a:solidFill>
                <a:latin typeface="Gill Sans" charset="0"/>
                <a:cs typeface="ヒラギノ角ゴ ProN W3" charset="0"/>
                <a:sym typeface="Gill Sans" charset="0"/>
              </a:defRPr>
            </a:lvl2pPr>
            <a:lvl3pPr marL="1143000" indent="-228600" eaLnBrk="0" hangingPunct="0">
              <a:tabLst>
                <a:tab pos="449263" algn="l"/>
              </a:tabLst>
              <a:defRPr sz="4200">
                <a:solidFill>
                  <a:srgbClr val="000000"/>
                </a:solidFill>
                <a:latin typeface="Gill Sans" charset="0"/>
                <a:cs typeface="ヒラギノ角ゴ ProN W3" charset="0"/>
                <a:sym typeface="Gill Sans" charset="0"/>
              </a:defRPr>
            </a:lvl3pPr>
            <a:lvl4pPr marL="1600200" indent="-228600" eaLnBrk="0" hangingPunct="0">
              <a:tabLst>
                <a:tab pos="449263" algn="l"/>
              </a:tabLst>
              <a:defRPr sz="4200">
                <a:solidFill>
                  <a:srgbClr val="000000"/>
                </a:solidFill>
                <a:latin typeface="Gill Sans" charset="0"/>
                <a:cs typeface="ヒラギノ角ゴ ProN W3" charset="0"/>
                <a:sym typeface="Gill Sans" charset="0"/>
              </a:defRPr>
            </a:lvl4pPr>
            <a:lvl5pPr marL="2057400" indent="-228600" eaLnBrk="0" hangingPunct="0">
              <a:tabLst>
                <a:tab pos="449263" algn="l"/>
              </a:tabLst>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tabLst>
                <a:tab pos="449263" algn="l"/>
              </a:tabLs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tabLst>
                <a:tab pos="449263" algn="l"/>
              </a:tabLs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tabLst>
                <a:tab pos="449263" algn="l"/>
              </a:tabLs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tabLst>
                <a:tab pos="449263" algn="l"/>
              </a:tabLst>
              <a:defRPr sz="4200">
                <a:solidFill>
                  <a:srgbClr val="000000"/>
                </a:solidFill>
                <a:latin typeface="Gill Sans" charset="0"/>
                <a:cs typeface="ヒラギノ角ゴ ProN W3" charset="0"/>
                <a:sym typeface="Gill Sans" charset="0"/>
              </a:defRPr>
            </a:lvl9pPr>
          </a:lstStyle>
          <a:p>
            <a:pPr algn="l" eaLnBrk="1" hangingPunct="1"/>
            <a:r>
              <a:rPr lang="en-US" altLang="nl-NL" sz="2400" b="1">
                <a:solidFill>
                  <a:schemeClr val="tx1"/>
                </a:solidFill>
                <a:latin typeface="Arial" panose="020B0604020202020204" pitchFamily="34" charset="0"/>
                <a:cs typeface="Arial" panose="020B0604020202020204" pitchFamily="34" charset="0"/>
                <a:sym typeface="Arial" panose="020B0604020202020204" pitchFamily="34" charset="0"/>
              </a:rPr>
              <a:t>2	Anatomie en limiterende invloeden op krachtsproductie</a:t>
            </a:r>
          </a:p>
          <a:p>
            <a:pPr algn="l" eaLnBrk="1" hangingPunct="1">
              <a:spcBef>
                <a:spcPts val="1000"/>
              </a:spcBef>
            </a:pPr>
            <a:r>
              <a:rPr lang="en-US" altLang="nl-NL" sz="2400" i="1">
                <a:solidFill>
                  <a:schemeClr val="tx1"/>
                </a:solidFill>
                <a:latin typeface="Arial" panose="020B0604020202020204" pitchFamily="34" charset="0"/>
                <a:cs typeface="Arial" panose="020B0604020202020204" pitchFamily="34" charset="0"/>
                <a:sym typeface="Arial" panose="020B0604020202020204" pitchFamily="34" charset="0"/>
              </a:rPr>
              <a:t>2.1	      Invloeden op spierniveau</a:t>
            </a:r>
          </a:p>
          <a:p>
            <a:pPr algn="l" eaLnBrk="1" hangingPunct="1"/>
            <a:r>
              <a:rPr lang="en-US" altLang="nl-NL" sz="2400">
                <a:solidFill>
                  <a:schemeClr val="tx1"/>
                </a:solidFill>
                <a:latin typeface="Arial" panose="020B0604020202020204" pitchFamily="34" charset="0"/>
                <a:cs typeface="Arial" panose="020B0604020202020204" pitchFamily="34" charset="0"/>
                <a:sym typeface="Arial" panose="020B0604020202020204" pitchFamily="34" charset="0"/>
              </a:rPr>
              <a:t>2.1.1	Invloed van parallelschakeling en serieschakeling  van sarcomeren</a:t>
            </a:r>
          </a:p>
          <a:p>
            <a:pPr algn="l" eaLnBrk="1" hangingPunct="1"/>
            <a:r>
              <a:rPr lang="en-US" altLang="nl-NL" sz="2400">
                <a:solidFill>
                  <a:schemeClr val="tx1"/>
                </a:solidFill>
                <a:latin typeface="Arial" panose="020B0604020202020204" pitchFamily="34" charset="0"/>
                <a:cs typeface="Arial" panose="020B0604020202020204" pitchFamily="34" charset="0"/>
                <a:sym typeface="Arial" panose="020B0604020202020204" pitchFamily="34" charset="0"/>
              </a:rPr>
              <a:t>2.1.2	Kracht-lengte- en kracht-snelheid karakteristiek van spieren </a:t>
            </a:r>
          </a:p>
          <a:p>
            <a:pPr algn="l" eaLnBrk="1" hangingPunct="1"/>
            <a:r>
              <a:rPr lang="en-US" altLang="nl-NL" sz="2400">
                <a:solidFill>
                  <a:schemeClr val="tx1"/>
                </a:solidFill>
                <a:latin typeface="Arial" panose="020B0604020202020204" pitchFamily="34" charset="0"/>
                <a:cs typeface="Arial" panose="020B0604020202020204" pitchFamily="34" charset="0"/>
                <a:sym typeface="Arial" panose="020B0604020202020204" pitchFamily="34" charset="0"/>
              </a:rPr>
              <a:t>2.1.3	Lastarmen</a:t>
            </a:r>
          </a:p>
          <a:p>
            <a:pPr algn="l" eaLnBrk="1" hangingPunct="1"/>
            <a:r>
              <a:rPr lang="en-US" altLang="nl-NL" sz="2400">
                <a:solidFill>
                  <a:schemeClr val="tx1"/>
                </a:solidFill>
                <a:latin typeface="Arial" panose="020B0604020202020204" pitchFamily="34" charset="0"/>
                <a:cs typeface="Arial" panose="020B0604020202020204" pitchFamily="34" charset="0"/>
                <a:sym typeface="Arial" panose="020B0604020202020204" pitchFamily="34" charset="0"/>
              </a:rPr>
              <a:t>2.1.4	Elastische eigenschappen</a:t>
            </a:r>
          </a:p>
          <a:p>
            <a:pPr algn="l" eaLnBrk="1" hangingPunct="1"/>
            <a:r>
              <a:rPr lang="en-US" altLang="nl-NL" sz="2400">
                <a:solidFill>
                  <a:schemeClr val="tx1"/>
                </a:solidFill>
                <a:latin typeface="Arial" panose="020B0604020202020204" pitchFamily="34" charset="0"/>
                <a:cs typeface="Arial" panose="020B0604020202020204" pitchFamily="34" charset="0"/>
                <a:sym typeface="Arial" panose="020B0604020202020204" pitchFamily="34" charset="0"/>
              </a:rPr>
              <a:t>2.1.5	Stijgtijd </a:t>
            </a:r>
          </a:p>
          <a:p>
            <a:pPr algn="l" eaLnBrk="1" hangingPunct="1"/>
            <a:endParaRPr lang="en-US" altLang="nl-NL" sz="2400" b="1" i="1">
              <a:solidFill>
                <a:schemeClr val="tx1"/>
              </a:solidFill>
              <a:latin typeface="Arial" panose="020B0604020202020204" pitchFamily="34" charset="0"/>
              <a:cs typeface="Lucida Grande" charset="0"/>
              <a:sym typeface="Arial" panose="020B0604020202020204" pitchFamily="34" charset="0"/>
            </a:endParaRPr>
          </a:p>
          <a:p>
            <a:pPr algn="l" eaLnBrk="1" hangingPunct="1">
              <a:spcBef>
                <a:spcPts val="1000"/>
              </a:spcBef>
            </a:pPr>
            <a:r>
              <a:rPr lang="en-US" altLang="nl-NL" sz="2400" i="1">
                <a:solidFill>
                  <a:schemeClr val="tx1"/>
                </a:solidFill>
                <a:latin typeface="Arial" panose="020B0604020202020204" pitchFamily="34" charset="0"/>
                <a:cs typeface="Arial" panose="020B0604020202020204" pitchFamily="34" charset="0"/>
                <a:sym typeface="Arial" panose="020B0604020202020204" pitchFamily="34" charset="0"/>
              </a:rPr>
              <a:t>2.2	      De neuromusculaire overgang</a:t>
            </a:r>
          </a:p>
          <a:p>
            <a:pPr algn="l" eaLnBrk="1" hangingPunct="1"/>
            <a:r>
              <a:rPr lang="en-US" altLang="nl-NL" sz="2400">
                <a:solidFill>
                  <a:schemeClr val="tx1"/>
                </a:solidFill>
                <a:latin typeface="Arial" panose="020B0604020202020204" pitchFamily="34" charset="0"/>
                <a:cs typeface="Arial" panose="020B0604020202020204" pitchFamily="34" charset="0"/>
                <a:sym typeface="Arial" panose="020B0604020202020204" pitchFamily="34" charset="0"/>
              </a:rPr>
              <a:t>2.2.1	Het size principle</a:t>
            </a:r>
          </a:p>
          <a:p>
            <a:pPr algn="just" eaLnBrk="1" hangingPunct="1"/>
            <a:endParaRPr lang="en-US" altLang="nl-NL" sz="2400">
              <a:solidFill>
                <a:schemeClr val="tx1"/>
              </a:solidFill>
              <a:latin typeface="Arial" panose="020B0604020202020204" pitchFamily="34" charset="0"/>
              <a:cs typeface="Lucida Grande" charset="0"/>
              <a:sym typeface="Arial" panose="020B0604020202020204" pitchFamily="34" charset="0"/>
            </a:endParaRPr>
          </a:p>
          <a:p>
            <a:pPr algn="l" eaLnBrk="1" hangingPunct="1">
              <a:spcBef>
                <a:spcPts val="1000"/>
              </a:spcBef>
            </a:pPr>
            <a:r>
              <a:rPr lang="en-US" altLang="nl-NL" sz="2400" i="1">
                <a:solidFill>
                  <a:schemeClr val="tx1"/>
                </a:solidFill>
                <a:latin typeface="Arial" panose="020B0604020202020204" pitchFamily="34" charset="0"/>
                <a:cs typeface="Arial" panose="020B0604020202020204" pitchFamily="34" charset="0"/>
                <a:sym typeface="Arial" panose="020B0604020202020204" pitchFamily="34" charset="0"/>
              </a:rPr>
              <a:t>2.3	     Schakelingen op ruggenmergniveau</a:t>
            </a:r>
          </a:p>
          <a:p>
            <a:pPr algn="l" eaLnBrk="1" hangingPunct="1"/>
            <a:r>
              <a:rPr lang="en-US" altLang="nl-NL" sz="2400">
                <a:solidFill>
                  <a:schemeClr val="tx1"/>
                </a:solidFill>
                <a:latin typeface="Arial" panose="020B0604020202020204" pitchFamily="34" charset="0"/>
                <a:cs typeface="Arial" panose="020B0604020202020204" pitchFamily="34" charset="0"/>
                <a:sym typeface="Arial" panose="020B0604020202020204" pitchFamily="34" charset="0"/>
              </a:rPr>
              <a:t>2.3.1	Myotatische reflex en Golgi- peesreflex</a:t>
            </a:r>
          </a:p>
          <a:p>
            <a:pPr algn="l" eaLnBrk="1" hangingPunct="1"/>
            <a:r>
              <a:rPr lang="en-US" altLang="nl-NL" sz="2400">
                <a:solidFill>
                  <a:schemeClr val="tx1"/>
                </a:solidFill>
                <a:latin typeface="Arial" panose="020B0604020202020204" pitchFamily="34" charset="0"/>
                <a:cs typeface="Arial" panose="020B0604020202020204" pitchFamily="34" charset="0"/>
                <a:sym typeface="Arial" panose="020B0604020202020204" pitchFamily="34" charset="0"/>
              </a:rPr>
              <a:t>2.3.2	Voorkeursbewegingen en CPG’s</a:t>
            </a:r>
          </a:p>
          <a:p>
            <a:pPr algn="l" eaLnBrk="1" hangingPunct="1">
              <a:spcBef>
                <a:spcPts val="1000"/>
              </a:spcBef>
            </a:pPr>
            <a:endParaRPr lang="en-US" altLang="nl-NL" sz="2400" i="1">
              <a:solidFill>
                <a:schemeClr val="tx1"/>
              </a:solidFill>
              <a:latin typeface="Arial" panose="020B0604020202020204" pitchFamily="34" charset="0"/>
              <a:cs typeface="Lucida Grande" charset="0"/>
              <a:sym typeface="Arial" panose="020B0604020202020204" pitchFamily="34" charset="0"/>
            </a:endParaRPr>
          </a:p>
          <a:p>
            <a:pPr algn="l" eaLnBrk="1" hangingPunct="1">
              <a:spcBef>
                <a:spcPts val="1000"/>
              </a:spcBef>
            </a:pPr>
            <a:r>
              <a:rPr lang="en-US" altLang="nl-NL" sz="2400" i="1">
                <a:solidFill>
                  <a:schemeClr val="tx1"/>
                </a:solidFill>
                <a:latin typeface="Arial" panose="020B0604020202020204" pitchFamily="34" charset="0"/>
                <a:cs typeface="Lucida Grande" charset="0"/>
                <a:sym typeface="Arial" panose="020B0604020202020204" pitchFamily="34" charset="0"/>
              </a:rPr>
              <a:t>2.4	      Centrale invloeden</a:t>
            </a:r>
          </a:p>
          <a:p>
            <a:pPr eaLnBrk="1" hangingPunct="1"/>
            <a:endParaRPr lang="en-US" altLang="nl-NL" sz="2400">
              <a:solidFill>
                <a:schemeClr val="tx1"/>
              </a:solidFill>
              <a:latin typeface="Arial" panose="020B0604020202020204" pitchFamily="34" charset="0"/>
              <a:cs typeface="Arial" panose="020B0604020202020204" pitchFamily="34" charset="0"/>
              <a:sym typeface="Arial" panose="020B0604020202020204" pitchFamily="34" charset="0"/>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a:extLst>
              <a:ext uri="{FF2B5EF4-FFF2-40B4-BE49-F238E27FC236}">
                <a16:creationId xmlns:a16="http://schemas.microsoft.com/office/drawing/2014/main" id="{8B094B74-F659-4EE0-A7E3-46BC5E5764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25813" y="1054100"/>
            <a:ext cx="9440862" cy="589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3555" name="Rectangle 2">
            <a:extLst>
              <a:ext uri="{FF2B5EF4-FFF2-40B4-BE49-F238E27FC236}">
                <a16:creationId xmlns:a16="http://schemas.microsoft.com/office/drawing/2014/main" id="{0D703161-3CFE-413C-A3FF-5D41C10789DB}"/>
              </a:ext>
            </a:extLst>
          </p:cNvPr>
          <p:cNvSpPr>
            <a:spLocks/>
          </p:cNvSpPr>
          <p:nvPr/>
        </p:nvSpPr>
        <p:spPr bwMode="auto">
          <a:xfrm>
            <a:off x="698500" y="7734300"/>
            <a:ext cx="1134110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2400" i="1">
                <a:solidFill>
                  <a:schemeClr val="tx1"/>
                </a:solidFill>
                <a:latin typeface="Arial" panose="020B0604020202020204" pitchFamily="34" charset="0"/>
                <a:cs typeface="Arial" panose="020B0604020202020204" pitchFamily="34" charset="0"/>
                <a:sym typeface="Arial" panose="020B0604020202020204" pitchFamily="34" charset="0"/>
              </a:rPr>
              <a:t>Na het oplijnen van e spier (1), moeten de serie elastische elementen op lengte gebracht worden (2), zodat ze in voldoende stug worden en daadwerkelijk kracht kan zetten.</a:t>
            </a:r>
          </a:p>
          <a:p>
            <a:pPr algn="l" eaLnBrk="1" hangingPunct="1"/>
            <a:r>
              <a:rPr lang="en-US" altLang="nl-NL" sz="2400" i="1">
                <a:solidFill>
                  <a:schemeClr val="tx1"/>
                </a:solidFill>
                <a:latin typeface="Arial" panose="020B0604020202020204" pitchFamily="34" charset="0"/>
                <a:cs typeface="Arial" panose="020B0604020202020204" pitchFamily="34" charset="0"/>
                <a:sym typeface="Arial" panose="020B0604020202020204" pitchFamily="34" charset="0"/>
              </a:rPr>
              <a:t>Dit fenomeen vergroot de stijgtijd</a:t>
            </a:r>
            <a:r>
              <a:rPr lang="en-US" altLang="nl-NL" sz="2400" i="1">
                <a:solidFill>
                  <a:srgbClr val="0000FF"/>
                </a:solidFill>
                <a:latin typeface="Arial" panose="020B0604020202020204" pitchFamily="34" charset="0"/>
                <a:cs typeface="Arial" panose="020B0604020202020204" pitchFamily="34" charset="0"/>
                <a:sym typeface="Arial" panose="020B0604020202020204" pitchFamily="34" charset="0"/>
              </a:rPr>
              <a:t> </a:t>
            </a:r>
            <a:r>
              <a:rPr lang="en-US" altLang="nl-NL" sz="2400" i="1">
                <a:solidFill>
                  <a:schemeClr val="tx1"/>
                </a:solidFill>
                <a:latin typeface="Arial" panose="020B0604020202020204" pitchFamily="34" charset="0"/>
                <a:cs typeface="Arial" panose="020B0604020202020204" pitchFamily="34" charset="0"/>
                <a:sym typeface="Arial" panose="020B0604020202020204" pitchFamily="34" charset="0"/>
              </a:rPr>
              <a:t>(naar Fukunaga et al. 2002).</a:t>
            </a:r>
          </a:p>
        </p:txBody>
      </p:sp>
      <p:pic>
        <p:nvPicPr>
          <p:cNvPr id="23556" name="Picture 3">
            <a:extLst>
              <a:ext uri="{FF2B5EF4-FFF2-40B4-BE49-F238E27FC236}">
                <a16:creationId xmlns:a16="http://schemas.microsoft.com/office/drawing/2014/main" id="{A58EC16C-C067-4A37-82AE-F7603D20707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344419">
            <a:off x="-954881" y="3093244"/>
            <a:ext cx="4364038"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3557" name="Oval 4">
            <a:extLst>
              <a:ext uri="{FF2B5EF4-FFF2-40B4-BE49-F238E27FC236}">
                <a16:creationId xmlns:a16="http://schemas.microsoft.com/office/drawing/2014/main" id="{4E91CDD1-59A3-4A3C-B3EF-DDDE50D7CD50}"/>
              </a:ext>
            </a:extLst>
          </p:cNvPr>
          <p:cNvSpPr>
            <a:spLocks/>
          </p:cNvSpPr>
          <p:nvPr/>
        </p:nvSpPr>
        <p:spPr bwMode="auto">
          <a:xfrm rot="-3581791">
            <a:off x="8420100" y="4418013"/>
            <a:ext cx="2806700" cy="520700"/>
          </a:xfrm>
          <a:prstGeom prst="ellipse">
            <a:avLst/>
          </a:prstGeom>
          <a:noFill/>
          <a:ln w="50800">
            <a:solidFill>
              <a:srgbClr val="0200FF"/>
            </a:solidFill>
            <a:prstDash val="sysDot"/>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eaLnBrk="1" hangingPunct="1"/>
            <a:endParaRPr lang="nl-NL" altLang="nl-NL"/>
          </a:p>
        </p:txBody>
      </p:sp>
      <p:sp>
        <p:nvSpPr>
          <p:cNvPr id="23558" name="Oval 5">
            <a:extLst>
              <a:ext uri="{FF2B5EF4-FFF2-40B4-BE49-F238E27FC236}">
                <a16:creationId xmlns:a16="http://schemas.microsoft.com/office/drawing/2014/main" id="{A100A018-EE2D-4AEE-B361-ABB70B4BD9A6}"/>
              </a:ext>
            </a:extLst>
          </p:cNvPr>
          <p:cNvSpPr>
            <a:spLocks/>
          </p:cNvSpPr>
          <p:nvPr/>
        </p:nvSpPr>
        <p:spPr bwMode="auto">
          <a:xfrm rot="-956144">
            <a:off x="3306763" y="5589588"/>
            <a:ext cx="2425700" cy="520700"/>
          </a:xfrm>
          <a:prstGeom prst="ellipse">
            <a:avLst/>
          </a:prstGeom>
          <a:noFill/>
          <a:ln w="50800">
            <a:solidFill>
              <a:srgbClr val="0200FF"/>
            </a:solidFill>
            <a:prstDash val="sysDot"/>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eaLnBrk="1" hangingPunct="1"/>
            <a:endParaRPr lang="nl-NL" altLang="nl-NL"/>
          </a:p>
        </p:txBody>
      </p:sp>
      <p:sp>
        <p:nvSpPr>
          <p:cNvPr id="23559" name="Freeform 6">
            <a:extLst>
              <a:ext uri="{FF2B5EF4-FFF2-40B4-BE49-F238E27FC236}">
                <a16:creationId xmlns:a16="http://schemas.microsoft.com/office/drawing/2014/main" id="{F56A6F5B-CA51-451F-BA91-A86F15482AE0}"/>
              </a:ext>
            </a:extLst>
          </p:cNvPr>
          <p:cNvSpPr>
            <a:spLocks/>
          </p:cNvSpPr>
          <p:nvPr/>
        </p:nvSpPr>
        <p:spPr bwMode="auto">
          <a:xfrm>
            <a:off x="1778000" y="3856038"/>
            <a:ext cx="2044700" cy="158750"/>
          </a:xfrm>
          <a:custGeom>
            <a:avLst/>
            <a:gdLst>
              <a:gd name="T0" fmla="*/ 0 w 21600"/>
              <a:gd name="T1" fmla="*/ 147032 h 11922"/>
              <a:gd name="T2" fmla="*/ 2044700 w 21600"/>
              <a:gd name="T3" fmla="*/ 262093 h 11922"/>
              <a:gd name="T4" fmla="*/ 0 60000 65536"/>
              <a:gd name="T5" fmla="*/ 0 60000 65536"/>
            </a:gdLst>
            <a:ahLst/>
            <a:cxnLst>
              <a:cxn ang="T4">
                <a:pos x="T0" y="T1"/>
              </a:cxn>
              <a:cxn ang="T5">
                <a:pos x="T2" y="T3"/>
              </a:cxn>
            </a:cxnLst>
            <a:rect l="0" t="0" r="r" b="b"/>
            <a:pathLst>
              <a:path w="21600" h="11922">
                <a:moveTo>
                  <a:pt x="0" y="3159"/>
                </a:moveTo>
                <a:cubicBezTo>
                  <a:pt x="4787" y="-7883"/>
                  <a:pt x="19144" y="13717"/>
                  <a:pt x="21600" y="11800"/>
                </a:cubicBezTo>
              </a:path>
            </a:pathLst>
          </a:custGeom>
          <a:noFill/>
          <a:ln w="38100" cap="flat">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sp>
        <p:nvSpPr>
          <p:cNvPr id="23560" name="Freeform 7">
            <a:extLst>
              <a:ext uri="{FF2B5EF4-FFF2-40B4-BE49-F238E27FC236}">
                <a16:creationId xmlns:a16="http://schemas.microsoft.com/office/drawing/2014/main" id="{BF075935-31A6-4C35-A33E-5407EC806B66}"/>
              </a:ext>
            </a:extLst>
          </p:cNvPr>
          <p:cNvSpPr>
            <a:spLocks/>
          </p:cNvSpPr>
          <p:nvPr/>
        </p:nvSpPr>
        <p:spPr bwMode="auto">
          <a:xfrm>
            <a:off x="4533900" y="5984875"/>
            <a:ext cx="4632325" cy="1250950"/>
          </a:xfrm>
          <a:custGeom>
            <a:avLst/>
            <a:gdLst>
              <a:gd name="T0" fmla="*/ 0 w 21600"/>
              <a:gd name="T1" fmla="*/ 250369 h 11187"/>
              <a:gd name="T2" fmla="*/ 4632325 w 21600"/>
              <a:gd name="T3" fmla="*/ 0 h 11187"/>
              <a:gd name="T4" fmla="*/ 0 60000 65536"/>
              <a:gd name="T5" fmla="*/ 0 60000 65536"/>
            </a:gdLst>
            <a:ahLst/>
            <a:cxnLst>
              <a:cxn ang="T4">
                <a:pos x="T0" y="T1"/>
              </a:cxn>
              <a:cxn ang="T5">
                <a:pos x="T2" y="T3"/>
              </a:cxn>
            </a:cxnLst>
            <a:rect l="0" t="0" r="r" b="b"/>
            <a:pathLst>
              <a:path w="21600" h="11187">
                <a:moveTo>
                  <a:pt x="0" y="2239"/>
                </a:moveTo>
                <a:cubicBezTo>
                  <a:pt x="2245" y="5930"/>
                  <a:pt x="17277" y="21600"/>
                  <a:pt x="21600" y="0"/>
                </a:cubicBezTo>
              </a:path>
            </a:pathLst>
          </a:custGeom>
          <a:noFill/>
          <a:ln w="38100" cap="flat">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sp>
        <p:nvSpPr>
          <p:cNvPr id="23561" name="Rectangle 8">
            <a:extLst>
              <a:ext uri="{FF2B5EF4-FFF2-40B4-BE49-F238E27FC236}">
                <a16:creationId xmlns:a16="http://schemas.microsoft.com/office/drawing/2014/main" id="{145FA204-6D4F-42F0-8DE7-13288E10BB36}"/>
              </a:ext>
            </a:extLst>
          </p:cNvPr>
          <p:cNvSpPr>
            <a:spLocks/>
          </p:cNvSpPr>
          <p:nvPr/>
        </p:nvSpPr>
        <p:spPr bwMode="auto">
          <a:xfrm>
            <a:off x="2617788" y="3213100"/>
            <a:ext cx="3683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eaLnBrk="1" hangingPunct="1"/>
            <a:r>
              <a:rPr lang="en-US" altLang="nl-NL" sz="3600">
                <a:solidFill>
                  <a:schemeClr val="tx1"/>
                </a:solidFill>
                <a:latin typeface="Arial" panose="020B0604020202020204" pitchFamily="34" charset="0"/>
                <a:cs typeface="Arial" panose="020B0604020202020204" pitchFamily="34" charset="0"/>
                <a:sym typeface="Arial" panose="020B0604020202020204" pitchFamily="34" charset="0"/>
              </a:rPr>
              <a:t>1</a:t>
            </a:r>
          </a:p>
        </p:txBody>
      </p:sp>
      <p:sp>
        <p:nvSpPr>
          <p:cNvPr id="23562" name="Rectangle 9">
            <a:extLst>
              <a:ext uri="{FF2B5EF4-FFF2-40B4-BE49-F238E27FC236}">
                <a16:creationId xmlns:a16="http://schemas.microsoft.com/office/drawing/2014/main" id="{2B8AAD1F-DC60-4E5E-A560-50C70A0023FC}"/>
              </a:ext>
            </a:extLst>
          </p:cNvPr>
          <p:cNvSpPr>
            <a:spLocks/>
          </p:cNvSpPr>
          <p:nvPr/>
        </p:nvSpPr>
        <p:spPr bwMode="auto">
          <a:xfrm>
            <a:off x="8928100" y="4368800"/>
            <a:ext cx="3683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eaLnBrk="1" hangingPunct="1"/>
            <a:r>
              <a:rPr lang="en-US" altLang="nl-NL" sz="3600">
                <a:solidFill>
                  <a:schemeClr val="tx1"/>
                </a:solidFill>
                <a:latin typeface="Arial" panose="020B0604020202020204" pitchFamily="34" charset="0"/>
                <a:cs typeface="Arial" panose="020B0604020202020204" pitchFamily="34" charset="0"/>
                <a:sym typeface="Arial" panose="020B0604020202020204" pitchFamily="34" charset="0"/>
              </a:rPr>
              <a:t>2</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78" name="Group 3">
            <a:extLst>
              <a:ext uri="{FF2B5EF4-FFF2-40B4-BE49-F238E27FC236}">
                <a16:creationId xmlns:a16="http://schemas.microsoft.com/office/drawing/2014/main" id="{89E3732C-F349-4C24-B399-2C3A4F6B9C90}"/>
              </a:ext>
            </a:extLst>
          </p:cNvPr>
          <p:cNvGrpSpPr>
            <a:grpSpLocks/>
          </p:cNvGrpSpPr>
          <p:nvPr/>
        </p:nvGrpSpPr>
        <p:grpSpPr bwMode="auto">
          <a:xfrm>
            <a:off x="647700" y="889000"/>
            <a:ext cx="11709400" cy="4914900"/>
            <a:chOff x="0" y="0"/>
            <a:chExt cx="7376" cy="3096"/>
          </a:xfrm>
        </p:grpSpPr>
        <p:pic>
          <p:nvPicPr>
            <p:cNvPr id="24583" name="Picture 1">
              <a:extLst>
                <a:ext uri="{FF2B5EF4-FFF2-40B4-BE49-F238E27FC236}">
                  <a16:creationId xmlns:a16="http://schemas.microsoft.com/office/drawing/2014/main" id="{F339A91E-BED0-4F2F-B3C1-6D2DE2DF5E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4"/>
              <a:ext cx="3488" cy="3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24584" name="Picture 2">
              <a:extLst>
                <a:ext uri="{FF2B5EF4-FFF2-40B4-BE49-F238E27FC236}">
                  <a16:creationId xmlns:a16="http://schemas.microsoft.com/office/drawing/2014/main" id="{DFD46AE3-76E3-4467-82EE-600269F81C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0" y="0"/>
              <a:ext cx="3416" cy="3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grpSp>
      <p:sp>
        <p:nvSpPr>
          <p:cNvPr id="24579" name="Rectangle 4">
            <a:extLst>
              <a:ext uri="{FF2B5EF4-FFF2-40B4-BE49-F238E27FC236}">
                <a16:creationId xmlns:a16="http://schemas.microsoft.com/office/drawing/2014/main" id="{A7DE021E-A67F-4222-A97A-2C99FD5CE165}"/>
              </a:ext>
            </a:extLst>
          </p:cNvPr>
          <p:cNvSpPr>
            <a:spLocks/>
          </p:cNvSpPr>
          <p:nvPr/>
        </p:nvSpPr>
        <p:spPr bwMode="auto">
          <a:xfrm>
            <a:off x="749300" y="-6350"/>
            <a:ext cx="110490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2400">
                <a:solidFill>
                  <a:schemeClr val="tx1"/>
                </a:solidFill>
                <a:latin typeface="Arial" panose="020B0604020202020204" pitchFamily="34" charset="0"/>
                <a:cs typeface="Arial" panose="020B0604020202020204" pitchFamily="34" charset="0"/>
                <a:sym typeface="Arial" panose="020B0604020202020204" pitchFamily="34" charset="0"/>
              </a:rPr>
              <a:t>Krachtproductie bij een squatsprong (t1 = het begin van de versnelling omhoog, t2 = het moment van loskomen van de grond)</a:t>
            </a:r>
          </a:p>
        </p:txBody>
      </p:sp>
      <p:sp>
        <p:nvSpPr>
          <p:cNvPr id="24580" name="Rectangle 5">
            <a:extLst>
              <a:ext uri="{FF2B5EF4-FFF2-40B4-BE49-F238E27FC236}">
                <a16:creationId xmlns:a16="http://schemas.microsoft.com/office/drawing/2014/main" id="{9C6ED5B9-F227-4930-9F40-DEF631EA4F08}"/>
              </a:ext>
            </a:extLst>
          </p:cNvPr>
          <p:cNvSpPr>
            <a:spLocks/>
          </p:cNvSpPr>
          <p:nvPr/>
        </p:nvSpPr>
        <p:spPr bwMode="auto">
          <a:xfrm>
            <a:off x="2006600" y="5676900"/>
            <a:ext cx="2019300" cy="444500"/>
          </a:xfrm>
          <a:prstGeom prst="rect">
            <a:avLst/>
          </a:prstGeom>
          <a:solidFill>
            <a:schemeClr val="accent1"/>
          </a:solidFill>
          <a:ln>
            <a:noFill/>
          </a:ln>
          <a:extLs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2400" i="1">
                <a:solidFill>
                  <a:schemeClr val="tx1"/>
                </a:solidFill>
                <a:latin typeface="Arial" panose="020B0604020202020204" pitchFamily="34" charset="0"/>
                <a:cs typeface="Arial" panose="020B0604020202020204" pitchFamily="34" charset="0"/>
                <a:sym typeface="Arial" panose="020B0604020202020204" pitchFamily="34" charset="0"/>
              </a:rPr>
              <a:t>squatsprong</a:t>
            </a:r>
          </a:p>
        </p:txBody>
      </p:sp>
      <p:sp>
        <p:nvSpPr>
          <p:cNvPr id="24581" name="Rectangle 6">
            <a:extLst>
              <a:ext uri="{FF2B5EF4-FFF2-40B4-BE49-F238E27FC236}">
                <a16:creationId xmlns:a16="http://schemas.microsoft.com/office/drawing/2014/main" id="{B34BE419-C065-4374-9A35-3234F55E34F0}"/>
              </a:ext>
            </a:extLst>
          </p:cNvPr>
          <p:cNvSpPr>
            <a:spLocks/>
          </p:cNvSpPr>
          <p:nvPr/>
        </p:nvSpPr>
        <p:spPr bwMode="auto">
          <a:xfrm>
            <a:off x="7797800" y="5676900"/>
            <a:ext cx="3568700" cy="444500"/>
          </a:xfrm>
          <a:prstGeom prst="rect">
            <a:avLst/>
          </a:prstGeom>
          <a:solidFill>
            <a:schemeClr val="accent1"/>
          </a:solidFill>
          <a:ln>
            <a:noFill/>
          </a:ln>
          <a:extLs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2400" i="1">
                <a:solidFill>
                  <a:schemeClr val="tx1"/>
                </a:solidFill>
                <a:latin typeface="Arial" panose="020B0604020202020204" pitchFamily="34" charset="0"/>
                <a:cs typeface="Arial" panose="020B0604020202020204" pitchFamily="34" charset="0"/>
                <a:sym typeface="Arial" panose="020B0604020202020204" pitchFamily="34" charset="0"/>
              </a:rPr>
              <a:t>countermovementsprong</a:t>
            </a:r>
          </a:p>
        </p:txBody>
      </p:sp>
      <p:pic>
        <p:nvPicPr>
          <p:cNvPr id="24582" name="Picture 7">
            <a:extLst>
              <a:ext uri="{FF2B5EF4-FFF2-40B4-BE49-F238E27FC236}">
                <a16:creationId xmlns:a16="http://schemas.microsoft.com/office/drawing/2014/main" id="{D5C32EA4-F17D-4C15-831E-D43B1A09751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65500" y="6375400"/>
            <a:ext cx="6272213" cy="316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1">
            <a:extLst>
              <a:ext uri="{FF2B5EF4-FFF2-40B4-BE49-F238E27FC236}">
                <a16:creationId xmlns:a16="http://schemas.microsoft.com/office/drawing/2014/main" id="{06425D95-B44B-4609-8F8D-258911C1B93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22600" y="2260600"/>
            <a:ext cx="6375400" cy="521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5603" name="Rectangle 2">
            <a:extLst>
              <a:ext uri="{FF2B5EF4-FFF2-40B4-BE49-F238E27FC236}">
                <a16:creationId xmlns:a16="http://schemas.microsoft.com/office/drawing/2014/main" id="{6AAC6D62-E873-4A90-AB35-F87FEA7D1012}"/>
              </a:ext>
            </a:extLst>
          </p:cNvPr>
          <p:cNvSpPr>
            <a:spLocks/>
          </p:cNvSpPr>
          <p:nvPr/>
        </p:nvSpPr>
        <p:spPr bwMode="auto">
          <a:xfrm>
            <a:off x="4749800" y="495300"/>
            <a:ext cx="2019300" cy="444500"/>
          </a:xfrm>
          <a:prstGeom prst="rect">
            <a:avLst/>
          </a:prstGeom>
          <a:solidFill>
            <a:schemeClr val="accent1"/>
          </a:solidFill>
          <a:ln>
            <a:noFill/>
          </a:ln>
          <a:extLs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2400" i="1">
                <a:solidFill>
                  <a:schemeClr val="tx1"/>
                </a:solidFill>
                <a:latin typeface="Arial" panose="020B0604020202020204" pitchFamily="34" charset="0"/>
                <a:cs typeface="Arial" panose="020B0604020202020204" pitchFamily="34" charset="0"/>
                <a:sym typeface="Arial" panose="020B0604020202020204" pitchFamily="34" charset="0"/>
              </a:rPr>
              <a:t>size principle</a:t>
            </a:r>
          </a:p>
        </p:txBody>
      </p:sp>
      <p:sp>
        <p:nvSpPr>
          <p:cNvPr id="25604" name="Rectangle 3">
            <a:extLst>
              <a:ext uri="{FF2B5EF4-FFF2-40B4-BE49-F238E27FC236}">
                <a16:creationId xmlns:a16="http://schemas.microsoft.com/office/drawing/2014/main" id="{626C3E7C-6193-479B-8200-0F73CDBB61D9}"/>
              </a:ext>
            </a:extLst>
          </p:cNvPr>
          <p:cNvSpPr>
            <a:spLocks/>
          </p:cNvSpPr>
          <p:nvPr/>
        </p:nvSpPr>
        <p:spPr bwMode="auto">
          <a:xfrm>
            <a:off x="254000" y="8058150"/>
            <a:ext cx="12496800" cy="115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2400" i="1">
                <a:solidFill>
                  <a:schemeClr val="tx1"/>
                </a:solidFill>
                <a:latin typeface="Arial" panose="020B0604020202020204" pitchFamily="34" charset="0"/>
                <a:cs typeface="Arial" panose="020B0604020202020204" pitchFamily="34" charset="0"/>
                <a:sym typeface="Arial" panose="020B0604020202020204" pitchFamily="34" charset="0"/>
              </a:rPr>
              <a:t>Bij een geleidelijk aan oplopende contractiekracht worden eerst de slow twitch motorische eenheden (ST) gerekruteerd en bij sterkere stimulatie van de vezels ook de fast twitch eenheden (FTa en FTb).</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
            <a:extLst>
              <a:ext uri="{FF2B5EF4-FFF2-40B4-BE49-F238E27FC236}">
                <a16:creationId xmlns:a16="http://schemas.microsoft.com/office/drawing/2014/main" id="{E2D0264E-9989-43CA-9908-2A97B88C5194}"/>
              </a:ext>
            </a:extLst>
          </p:cNvPr>
          <p:cNvSpPr>
            <a:spLocks/>
          </p:cNvSpPr>
          <p:nvPr/>
        </p:nvSpPr>
        <p:spPr bwMode="auto">
          <a:xfrm>
            <a:off x="5118100" y="0"/>
            <a:ext cx="2019300" cy="444500"/>
          </a:xfrm>
          <a:prstGeom prst="rect">
            <a:avLst/>
          </a:prstGeom>
          <a:solidFill>
            <a:schemeClr val="accent1"/>
          </a:solidFill>
          <a:ln>
            <a:noFill/>
          </a:ln>
          <a:extLs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2400" i="1">
                <a:solidFill>
                  <a:schemeClr val="tx1"/>
                </a:solidFill>
                <a:latin typeface="Arial" panose="020B0604020202020204" pitchFamily="34" charset="0"/>
                <a:cs typeface="Arial" panose="020B0604020202020204" pitchFamily="34" charset="0"/>
                <a:sym typeface="Arial" panose="020B0604020202020204" pitchFamily="34" charset="0"/>
              </a:rPr>
              <a:t>size principle</a:t>
            </a:r>
          </a:p>
        </p:txBody>
      </p:sp>
      <p:pic>
        <p:nvPicPr>
          <p:cNvPr id="26627" name="Picture 2">
            <a:extLst>
              <a:ext uri="{FF2B5EF4-FFF2-40B4-BE49-F238E27FC236}">
                <a16:creationId xmlns:a16="http://schemas.microsoft.com/office/drawing/2014/main" id="{F8401B09-FEE2-43DF-ACB4-EDF09AE3B7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62300" y="4597400"/>
            <a:ext cx="71755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26628" name="Picture 3">
            <a:extLst>
              <a:ext uri="{FF2B5EF4-FFF2-40B4-BE49-F238E27FC236}">
                <a16:creationId xmlns:a16="http://schemas.microsoft.com/office/drawing/2014/main" id="{0025FCFB-46B7-4B13-A9FB-79090F4F324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92300" y="1143000"/>
            <a:ext cx="8928100" cy="275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6629" name="Freeform 4">
            <a:extLst>
              <a:ext uri="{FF2B5EF4-FFF2-40B4-BE49-F238E27FC236}">
                <a16:creationId xmlns:a16="http://schemas.microsoft.com/office/drawing/2014/main" id="{53103801-C0EF-47B2-8CFF-CF28EA78B660}"/>
              </a:ext>
            </a:extLst>
          </p:cNvPr>
          <p:cNvSpPr>
            <a:spLocks/>
          </p:cNvSpPr>
          <p:nvPr/>
        </p:nvSpPr>
        <p:spPr bwMode="auto">
          <a:xfrm>
            <a:off x="3594100" y="3975100"/>
            <a:ext cx="3124200" cy="3449638"/>
          </a:xfrm>
          <a:custGeom>
            <a:avLst/>
            <a:gdLst>
              <a:gd name="T0" fmla="*/ 0 w 20430"/>
              <a:gd name="T1" fmla="*/ 0 h 20626"/>
              <a:gd name="T2" fmla="*/ 3124200 w 20430"/>
              <a:gd name="T3" fmla="*/ 3440105 h 20626"/>
              <a:gd name="T4" fmla="*/ 0 60000 65536"/>
              <a:gd name="T5" fmla="*/ 0 60000 65536"/>
            </a:gdLst>
            <a:ahLst/>
            <a:cxnLst>
              <a:cxn ang="T4">
                <a:pos x="T0" y="T1"/>
              </a:cxn>
              <a:cxn ang="T5">
                <a:pos x="T2" y="T3"/>
              </a:cxn>
            </a:cxnLst>
            <a:rect l="0" t="0" r="r" b="b"/>
            <a:pathLst>
              <a:path w="20430" h="20626">
                <a:moveTo>
                  <a:pt x="0" y="0"/>
                </a:moveTo>
                <a:cubicBezTo>
                  <a:pt x="153" y="8401"/>
                  <a:pt x="-1170" y="21600"/>
                  <a:pt x="20430" y="20569"/>
                </a:cubicBezTo>
              </a:path>
            </a:pathLst>
          </a:custGeom>
          <a:noFill/>
          <a:ln w="38100" cap="flat">
            <a:solidFill>
              <a:srgbClr val="031FFF"/>
            </a:solidFill>
            <a:prstDash val="sysDot"/>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sp>
        <p:nvSpPr>
          <p:cNvPr id="26630" name="Freeform 5">
            <a:extLst>
              <a:ext uri="{FF2B5EF4-FFF2-40B4-BE49-F238E27FC236}">
                <a16:creationId xmlns:a16="http://schemas.microsoft.com/office/drawing/2014/main" id="{6DADFE4A-E146-4517-A769-85CD6F9F4AA9}"/>
              </a:ext>
            </a:extLst>
          </p:cNvPr>
          <p:cNvSpPr>
            <a:spLocks/>
          </p:cNvSpPr>
          <p:nvPr/>
        </p:nvSpPr>
        <p:spPr bwMode="auto">
          <a:xfrm>
            <a:off x="3581400" y="4000500"/>
            <a:ext cx="3924300" cy="2222500"/>
          </a:xfrm>
          <a:custGeom>
            <a:avLst/>
            <a:gdLst>
              <a:gd name="T0" fmla="*/ 0 w 21600"/>
              <a:gd name="T1" fmla="*/ 0 h 21287"/>
              <a:gd name="T2" fmla="*/ 3924300 w 21600"/>
              <a:gd name="T3" fmla="*/ 2221560 h 21287"/>
              <a:gd name="T4" fmla="*/ 0 60000 65536"/>
              <a:gd name="T5" fmla="*/ 0 60000 65536"/>
            </a:gdLst>
            <a:ahLst/>
            <a:cxnLst>
              <a:cxn ang="T4">
                <a:pos x="T0" y="T1"/>
              </a:cxn>
              <a:cxn ang="T5">
                <a:pos x="T2" y="T3"/>
              </a:cxn>
            </a:cxnLst>
            <a:rect l="0" t="0" r="r" b="b"/>
            <a:pathLst>
              <a:path w="21600" h="21287">
                <a:moveTo>
                  <a:pt x="0" y="0"/>
                </a:moveTo>
                <a:cubicBezTo>
                  <a:pt x="988" y="13783"/>
                  <a:pt x="13662" y="21600"/>
                  <a:pt x="21600" y="21278"/>
                </a:cubicBezTo>
              </a:path>
            </a:pathLst>
          </a:custGeom>
          <a:noFill/>
          <a:ln w="38100" cap="flat">
            <a:solidFill>
              <a:srgbClr val="031FFF"/>
            </a:solidFill>
            <a:prstDash val="sysDot"/>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sp>
        <p:nvSpPr>
          <p:cNvPr id="26631" name="Freeform 6">
            <a:extLst>
              <a:ext uri="{FF2B5EF4-FFF2-40B4-BE49-F238E27FC236}">
                <a16:creationId xmlns:a16="http://schemas.microsoft.com/office/drawing/2014/main" id="{695223CA-D87C-4F9D-A8A1-01C24F7731B2}"/>
              </a:ext>
            </a:extLst>
          </p:cNvPr>
          <p:cNvSpPr>
            <a:spLocks/>
          </p:cNvSpPr>
          <p:nvPr/>
        </p:nvSpPr>
        <p:spPr bwMode="auto">
          <a:xfrm>
            <a:off x="6280150" y="3860800"/>
            <a:ext cx="387350" cy="4000500"/>
          </a:xfrm>
          <a:custGeom>
            <a:avLst/>
            <a:gdLst>
              <a:gd name="T0" fmla="*/ 386449 w 18048"/>
              <a:gd name="T1" fmla="*/ 0 h 21600"/>
              <a:gd name="T2" fmla="*/ 5065 w 18048"/>
              <a:gd name="T3" fmla="*/ 4000500 h 21600"/>
              <a:gd name="T4" fmla="*/ 0 60000 65536"/>
              <a:gd name="T5" fmla="*/ 0 60000 65536"/>
            </a:gdLst>
            <a:ahLst/>
            <a:cxnLst>
              <a:cxn ang="T4">
                <a:pos x="T0" y="T1"/>
              </a:cxn>
              <a:cxn ang="T5">
                <a:pos x="T2" y="T3"/>
              </a:cxn>
            </a:cxnLst>
            <a:rect l="0" t="0" r="r" b="b"/>
            <a:pathLst>
              <a:path w="18048" h="21600">
                <a:moveTo>
                  <a:pt x="18006" y="0"/>
                </a:moveTo>
                <a:cubicBezTo>
                  <a:pt x="19126" y="4737"/>
                  <a:pt x="-2474" y="16739"/>
                  <a:pt x="236" y="21600"/>
                </a:cubicBezTo>
              </a:path>
            </a:pathLst>
          </a:custGeom>
          <a:noFill/>
          <a:ln w="38100" cap="flat">
            <a:solidFill>
              <a:srgbClr val="0AFF58"/>
            </a:solidFill>
            <a:prstDash val="sysDot"/>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sp>
        <p:nvSpPr>
          <p:cNvPr id="26632" name="Freeform 7">
            <a:extLst>
              <a:ext uri="{FF2B5EF4-FFF2-40B4-BE49-F238E27FC236}">
                <a16:creationId xmlns:a16="http://schemas.microsoft.com/office/drawing/2014/main" id="{8CF5AE82-969E-42C6-9040-0678ABCA70D0}"/>
              </a:ext>
            </a:extLst>
          </p:cNvPr>
          <p:cNvSpPr>
            <a:spLocks/>
          </p:cNvSpPr>
          <p:nvPr/>
        </p:nvSpPr>
        <p:spPr bwMode="auto">
          <a:xfrm>
            <a:off x="6667500" y="3860800"/>
            <a:ext cx="1955800" cy="1041400"/>
          </a:xfrm>
          <a:custGeom>
            <a:avLst/>
            <a:gdLst>
              <a:gd name="T0" fmla="*/ 0 w 21600"/>
              <a:gd name="T1" fmla="*/ 116545 h 19426"/>
              <a:gd name="T2" fmla="*/ 1955800 w 21600"/>
              <a:gd name="T3" fmla="*/ 1157945 h 19426"/>
              <a:gd name="T4" fmla="*/ 0 60000 65536"/>
              <a:gd name="T5" fmla="*/ 0 60000 65536"/>
            </a:gdLst>
            <a:ahLst/>
            <a:cxnLst>
              <a:cxn ang="T4">
                <a:pos x="T0" y="T1"/>
              </a:cxn>
              <a:cxn ang="T5">
                <a:pos x="T2" y="T3"/>
              </a:cxn>
            </a:cxnLst>
            <a:rect l="0" t="0" r="r" b="b"/>
            <a:pathLst>
              <a:path w="21600" h="19426">
                <a:moveTo>
                  <a:pt x="0" y="0"/>
                </a:moveTo>
                <a:cubicBezTo>
                  <a:pt x="869" y="14539"/>
                  <a:pt x="21049" y="-2174"/>
                  <a:pt x="21600" y="19426"/>
                </a:cubicBezTo>
              </a:path>
            </a:pathLst>
          </a:custGeom>
          <a:noFill/>
          <a:ln w="38100" cap="flat">
            <a:solidFill>
              <a:srgbClr val="0AFF58"/>
            </a:solidFill>
            <a:prstDash val="sysDot"/>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
            <a:extLst>
              <a:ext uri="{FF2B5EF4-FFF2-40B4-BE49-F238E27FC236}">
                <a16:creationId xmlns:a16="http://schemas.microsoft.com/office/drawing/2014/main" id="{0FA29E7E-5AAC-4599-8462-1B20288801E2}"/>
              </a:ext>
            </a:extLst>
          </p:cNvPr>
          <p:cNvSpPr>
            <a:spLocks/>
          </p:cNvSpPr>
          <p:nvPr/>
        </p:nvSpPr>
        <p:spPr bwMode="auto">
          <a:xfrm>
            <a:off x="1765300" y="127000"/>
            <a:ext cx="1587500" cy="444500"/>
          </a:xfrm>
          <a:prstGeom prst="rect">
            <a:avLst/>
          </a:prstGeom>
          <a:solidFill>
            <a:schemeClr val="accent1"/>
          </a:solidFill>
          <a:ln>
            <a:noFill/>
          </a:ln>
          <a:extLs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2400" i="1">
                <a:solidFill>
                  <a:schemeClr val="tx1"/>
                </a:solidFill>
                <a:latin typeface="Arial" panose="020B0604020202020204" pitchFamily="34" charset="0"/>
                <a:cs typeface="Arial" panose="020B0604020202020204" pitchFamily="34" charset="0"/>
                <a:sym typeface="Arial" panose="020B0604020202020204" pitchFamily="34" charset="0"/>
              </a:rPr>
              <a:t>spierspoel</a:t>
            </a:r>
          </a:p>
        </p:txBody>
      </p:sp>
      <p:pic>
        <p:nvPicPr>
          <p:cNvPr id="27651" name="Picture 2">
            <a:extLst>
              <a:ext uri="{FF2B5EF4-FFF2-40B4-BE49-F238E27FC236}">
                <a16:creationId xmlns:a16="http://schemas.microsoft.com/office/drawing/2014/main" id="{682E1F6B-62F9-4C77-BFFB-562B0BC12E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 y="1473200"/>
            <a:ext cx="5702300" cy="575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27652" name="Picture 3">
            <a:extLst>
              <a:ext uri="{FF2B5EF4-FFF2-40B4-BE49-F238E27FC236}">
                <a16:creationId xmlns:a16="http://schemas.microsoft.com/office/drawing/2014/main" id="{D1EC5B1D-2239-4C7A-9930-2E8FA7FCF9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58025" y="1574800"/>
            <a:ext cx="5819775" cy="575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7653" name="Rectangle 4">
            <a:extLst>
              <a:ext uri="{FF2B5EF4-FFF2-40B4-BE49-F238E27FC236}">
                <a16:creationId xmlns:a16="http://schemas.microsoft.com/office/drawing/2014/main" id="{DB0FC410-E078-4039-A0AB-9585C8D7CFDC}"/>
              </a:ext>
            </a:extLst>
          </p:cNvPr>
          <p:cNvSpPr>
            <a:spLocks/>
          </p:cNvSpPr>
          <p:nvPr/>
        </p:nvSpPr>
        <p:spPr bwMode="auto">
          <a:xfrm>
            <a:off x="7721600" y="127000"/>
            <a:ext cx="3454400" cy="444500"/>
          </a:xfrm>
          <a:prstGeom prst="rect">
            <a:avLst/>
          </a:prstGeom>
          <a:solidFill>
            <a:schemeClr val="accent1"/>
          </a:solidFill>
          <a:ln>
            <a:noFill/>
          </a:ln>
          <a:extLs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2400" i="1">
                <a:solidFill>
                  <a:schemeClr val="tx1"/>
                </a:solidFill>
                <a:latin typeface="Arial" panose="020B0604020202020204" pitchFamily="34" charset="0"/>
                <a:cs typeface="Arial" panose="020B0604020202020204" pitchFamily="34" charset="0"/>
                <a:sym typeface="Arial" panose="020B0604020202020204" pitchFamily="34" charset="0"/>
              </a:rPr>
              <a:t>alpha-gamma innervatie</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4" name="Group 3">
            <a:extLst>
              <a:ext uri="{FF2B5EF4-FFF2-40B4-BE49-F238E27FC236}">
                <a16:creationId xmlns:a16="http://schemas.microsoft.com/office/drawing/2014/main" id="{DF4CA9A8-50B0-4B11-B212-94FCF791BA48}"/>
              </a:ext>
            </a:extLst>
          </p:cNvPr>
          <p:cNvGrpSpPr>
            <a:grpSpLocks/>
          </p:cNvGrpSpPr>
          <p:nvPr/>
        </p:nvGrpSpPr>
        <p:grpSpPr bwMode="auto">
          <a:xfrm>
            <a:off x="1498600" y="152400"/>
            <a:ext cx="10007600" cy="5094288"/>
            <a:chOff x="0" y="0"/>
            <a:chExt cx="6304" cy="3209"/>
          </a:xfrm>
        </p:grpSpPr>
        <p:pic>
          <p:nvPicPr>
            <p:cNvPr id="28677" name="Picture 1">
              <a:extLst>
                <a:ext uri="{FF2B5EF4-FFF2-40B4-BE49-F238E27FC236}">
                  <a16:creationId xmlns:a16="http://schemas.microsoft.com/office/drawing/2014/main" id="{0FCDBD6C-15B8-44E2-903D-E2C63420DE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
              <a:ext cx="3407" cy="3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28678" name="Picture 2">
              <a:extLst>
                <a:ext uri="{FF2B5EF4-FFF2-40B4-BE49-F238E27FC236}">
                  <a16:creationId xmlns:a16="http://schemas.microsoft.com/office/drawing/2014/main" id="{0FD8698D-7552-409D-AE28-C328534FD2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36" y="0"/>
              <a:ext cx="3368" cy="3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grpSp>
      <p:pic>
        <p:nvPicPr>
          <p:cNvPr id="28675" name="Picture 4">
            <a:extLst>
              <a:ext uri="{FF2B5EF4-FFF2-40B4-BE49-F238E27FC236}">
                <a16:creationId xmlns:a16="http://schemas.microsoft.com/office/drawing/2014/main" id="{D6A226C2-0581-4FC8-8E39-42282213AAC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1100" y="6083300"/>
            <a:ext cx="10174288"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8676" name="Rectangle 5">
            <a:extLst>
              <a:ext uri="{FF2B5EF4-FFF2-40B4-BE49-F238E27FC236}">
                <a16:creationId xmlns:a16="http://schemas.microsoft.com/office/drawing/2014/main" id="{E9879DC1-CC0E-4553-92F6-40552E781428}"/>
              </a:ext>
            </a:extLst>
          </p:cNvPr>
          <p:cNvSpPr>
            <a:spLocks/>
          </p:cNvSpPr>
          <p:nvPr/>
        </p:nvSpPr>
        <p:spPr bwMode="auto">
          <a:xfrm>
            <a:off x="4597400" y="5689600"/>
            <a:ext cx="2527300" cy="444500"/>
          </a:xfrm>
          <a:prstGeom prst="rect">
            <a:avLst/>
          </a:prstGeom>
          <a:solidFill>
            <a:schemeClr val="accent1"/>
          </a:solidFill>
          <a:ln>
            <a:noFill/>
          </a:ln>
          <a:extLs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2400" i="1">
                <a:solidFill>
                  <a:schemeClr val="tx1"/>
                </a:solidFill>
                <a:latin typeface="Arial" panose="020B0604020202020204" pitchFamily="34" charset="0"/>
                <a:cs typeface="Arial" panose="020B0604020202020204" pitchFamily="34" charset="0"/>
                <a:sym typeface="Arial" panose="020B0604020202020204" pitchFamily="34" charset="0"/>
              </a:rPr>
              <a:t>gammaregulatie</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1">
            <a:extLst>
              <a:ext uri="{FF2B5EF4-FFF2-40B4-BE49-F238E27FC236}">
                <a16:creationId xmlns:a16="http://schemas.microsoft.com/office/drawing/2014/main" id="{24B7F9E2-ED2D-433D-AE6D-213D552F32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4200" y="685800"/>
            <a:ext cx="1158875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9699" name="Rectangle 2">
            <a:extLst>
              <a:ext uri="{FF2B5EF4-FFF2-40B4-BE49-F238E27FC236}">
                <a16:creationId xmlns:a16="http://schemas.microsoft.com/office/drawing/2014/main" id="{B747D647-8B63-4939-9DC2-9F44DF22FA2C}"/>
              </a:ext>
            </a:extLst>
          </p:cNvPr>
          <p:cNvSpPr>
            <a:spLocks/>
          </p:cNvSpPr>
          <p:nvPr/>
        </p:nvSpPr>
        <p:spPr bwMode="auto">
          <a:xfrm>
            <a:off x="3568700" y="114300"/>
            <a:ext cx="5232400" cy="444500"/>
          </a:xfrm>
          <a:prstGeom prst="rect">
            <a:avLst/>
          </a:prstGeom>
          <a:solidFill>
            <a:schemeClr val="accent1"/>
          </a:solidFill>
          <a:ln>
            <a:noFill/>
          </a:ln>
          <a:extLs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2400" i="1">
                <a:solidFill>
                  <a:schemeClr val="tx1"/>
                </a:solidFill>
                <a:latin typeface="Arial" panose="020B0604020202020204" pitchFamily="34" charset="0"/>
                <a:cs typeface="Arial" panose="020B0604020202020204" pitchFamily="34" charset="0"/>
                <a:sym typeface="Arial" panose="020B0604020202020204" pitchFamily="34" charset="0"/>
              </a:rPr>
              <a:t>extensiereflex (1) en struikelreflex (2)</a:t>
            </a:r>
          </a:p>
        </p:txBody>
      </p:sp>
      <p:pic>
        <p:nvPicPr>
          <p:cNvPr id="29700" name="Picture 3">
            <a:extLst>
              <a:ext uri="{FF2B5EF4-FFF2-40B4-BE49-F238E27FC236}">
                <a16:creationId xmlns:a16="http://schemas.microsoft.com/office/drawing/2014/main" id="{B3814F16-8C2B-4545-8CF4-D0A4C58058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0700" y="5016500"/>
            <a:ext cx="8788400" cy="336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9701" name="Rectangle 4">
            <a:extLst>
              <a:ext uri="{FF2B5EF4-FFF2-40B4-BE49-F238E27FC236}">
                <a16:creationId xmlns:a16="http://schemas.microsoft.com/office/drawing/2014/main" id="{29F2A8D4-8350-4546-A89E-367128F7A127}"/>
              </a:ext>
            </a:extLst>
          </p:cNvPr>
          <p:cNvSpPr>
            <a:spLocks/>
          </p:cNvSpPr>
          <p:nvPr/>
        </p:nvSpPr>
        <p:spPr bwMode="auto">
          <a:xfrm>
            <a:off x="4254500" y="8661400"/>
            <a:ext cx="38481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2400" i="1">
                <a:solidFill>
                  <a:schemeClr val="tx1"/>
                </a:solidFill>
                <a:latin typeface="Arial" panose="020B0604020202020204" pitchFamily="34" charset="0"/>
                <a:cs typeface="Arial" panose="020B0604020202020204" pitchFamily="34" charset="0"/>
                <a:sym typeface="Arial" panose="020B0604020202020204" pitchFamily="34" charset="0"/>
              </a:rPr>
              <a:t>een zwakke extensiereflex </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1">
            <a:extLst>
              <a:ext uri="{FF2B5EF4-FFF2-40B4-BE49-F238E27FC236}">
                <a16:creationId xmlns:a16="http://schemas.microsoft.com/office/drawing/2014/main" id="{A7AAB3A5-75B7-4BC1-8212-E4D5477B60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701800"/>
            <a:ext cx="9785350" cy="693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30723" name="Rectangle 2">
            <a:extLst>
              <a:ext uri="{FF2B5EF4-FFF2-40B4-BE49-F238E27FC236}">
                <a16:creationId xmlns:a16="http://schemas.microsoft.com/office/drawing/2014/main" id="{9C43E626-06AF-4998-9A9B-A1AE2A283934}"/>
              </a:ext>
            </a:extLst>
          </p:cNvPr>
          <p:cNvSpPr>
            <a:spLocks/>
          </p:cNvSpPr>
          <p:nvPr/>
        </p:nvSpPr>
        <p:spPr bwMode="auto">
          <a:xfrm>
            <a:off x="3543300" y="266700"/>
            <a:ext cx="5232400" cy="444500"/>
          </a:xfrm>
          <a:prstGeom prst="rect">
            <a:avLst/>
          </a:prstGeom>
          <a:solidFill>
            <a:schemeClr val="accent1"/>
          </a:solidFill>
          <a:ln>
            <a:noFill/>
          </a:ln>
          <a:extLs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2400" i="1">
                <a:solidFill>
                  <a:schemeClr val="tx1"/>
                </a:solidFill>
                <a:latin typeface="Arial" panose="020B0604020202020204" pitchFamily="34" charset="0"/>
                <a:cs typeface="Arial" panose="020B0604020202020204" pitchFamily="34" charset="0"/>
                <a:sym typeface="Arial" panose="020B0604020202020204" pitchFamily="34" charset="0"/>
              </a:rPr>
              <a:t>MVC (maximal voluntary contraction)</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
            <a:extLst>
              <a:ext uri="{FF2B5EF4-FFF2-40B4-BE49-F238E27FC236}">
                <a16:creationId xmlns:a16="http://schemas.microsoft.com/office/drawing/2014/main" id="{45CFD6D2-7ED2-4D0E-B26D-ED3BAE15E07F}"/>
              </a:ext>
            </a:extLst>
          </p:cNvPr>
          <p:cNvSpPr>
            <a:spLocks/>
          </p:cNvSpPr>
          <p:nvPr/>
        </p:nvSpPr>
        <p:spPr bwMode="auto">
          <a:xfrm>
            <a:off x="1524000" y="463550"/>
            <a:ext cx="91440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eaLnBrk="0" hangingPunct="0">
              <a:tabLst>
                <a:tab pos="449263" algn="l"/>
              </a:tabLst>
              <a:defRPr sz="4200">
                <a:solidFill>
                  <a:srgbClr val="000000"/>
                </a:solidFill>
                <a:latin typeface="Gill Sans" charset="0"/>
                <a:cs typeface="ヒラギノ角ゴ ProN W3" charset="0"/>
                <a:sym typeface="Gill Sans" charset="0"/>
              </a:defRPr>
            </a:lvl1pPr>
            <a:lvl2pPr marL="742950" indent="-285750" eaLnBrk="0" hangingPunct="0">
              <a:tabLst>
                <a:tab pos="449263" algn="l"/>
              </a:tabLst>
              <a:defRPr sz="4200">
                <a:solidFill>
                  <a:srgbClr val="000000"/>
                </a:solidFill>
                <a:latin typeface="Gill Sans" charset="0"/>
                <a:cs typeface="ヒラギノ角ゴ ProN W3" charset="0"/>
                <a:sym typeface="Gill Sans" charset="0"/>
              </a:defRPr>
            </a:lvl2pPr>
            <a:lvl3pPr marL="1143000" indent="-228600" eaLnBrk="0" hangingPunct="0">
              <a:tabLst>
                <a:tab pos="449263" algn="l"/>
              </a:tabLst>
              <a:defRPr sz="4200">
                <a:solidFill>
                  <a:srgbClr val="000000"/>
                </a:solidFill>
                <a:latin typeface="Gill Sans" charset="0"/>
                <a:cs typeface="ヒラギノ角ゴ ProN W3" charset="0"/>
                <a:sym typeface="Gill Sans" charset="0"/>
              </a:defRPr>
            </a:lvl3pPr>
            <a:lvl4pPr marL="1600200" indent="-228600" eaLnBrk="0" hangingPunct="0">
              <a:tabLst>
                <a:tab pos="449263" algn="l"/>
              </a:tabLst>
              <a:defRPr sz="4200">
                <a:solidFill>
                  <a:srgbClr val="000000"/>
                </a:solidFill>
                <a:latin typeface="Gill Sans" charset="0"/>
                <a:cs typeface="ヒラギノ角ゴ ProN W3" charset="0"/>
                <a:sym typeface="Gill Sans" charset="0"/>
              </a:defRPr>
            </a:lvl4pPr>
            <a:lvl5pPr marL="2057400" indent="-228600" eaLnBrk="0" hangingPunct="0">
              <a:tabLst>
                <a:tab pos="449263" algn="l"/>
              </a:tabLst>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tabLst>
                <a:tab pos="449263" algn="l"/>
              </a:tabLs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tabLst>
                <a:tab pos="449263" algn="l"/>
              </a:tabLs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tabLst>
                <a:tab pos="449263" algn="l"/>
              </a:tabLs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tabLst>
                <a:tab pos="449263" algn="l"/>
              </a:tabLst>
              <a:defRPr sz="4200">
                <a:solidFill>
                  <a:srgbClr val="000000"/>
                </a:solidFill>
                <a:latin typeface="Gill Sans" charset="0"/>
                <a:cs typeface="ヒラギノ角ゴ ProN W3" charset="0"/>
                <a:sym typeface="Gill Sans" charset="0"/>
              </a:defRPr>
            </a:lvl9pPr>
          </a:lstStyle>
          <a:p>
            <a:pPr algn="l" eaLnBrk="1" hangingPunct="1"/>
            <a:r>
              <a:rPr lang="en-US" altLang="nl-NL" sz="2400">
                <a:solidFill>
                  <a:schemeClr val="tx1"/>
                </a:solidFill>
                <a:latin typeface="Arial" panose="020B0604020202020204" pitchFamily="34" charset="0"/>
                <a:cs typeface="Arial" panose="020B0604020202020204" pitchFamily="34" charset="0"/>
                <a:sym typeface="Arial" panose="020B0604020202020204" pitchFamily="34" charset="0"/>
              </a:rPr>
              <a:t>Invloed van parallelschakeling en serieschakeling  van sarcomeren</a:t>
            </a:r>
          </a:p>
        </p:txBody>
      </p:sp>
      <p:pic>
        <p:nvPicPr>
          <p:cNvPr id="15363" name="Picture 2">
            <a:extLst>
              <a:ext uri="{FF2B5EF4-FFF2-40B4-BE49-F238E27FC236}">
                <a16:creationId xmlns:a16="http://schemas.microsoft.com/office/drawing/2014/main" id="{4C1106D1-7081-4CDE-A363-106A9C9D2E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35500" y="1333500"/>
            <a:ext cx="22733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15364" name="Picture 3">
            <a:extLst>
              <a:ext uri="{FF2B5EF4-FFF2-40B4-BE49-F238E27FC236}">
                <a16:creationId xmlns:a16="http://schemas.microsoft.com/office/drawing/2014/main" id="{980A68A2-9092-401A-9C17-BB048D689B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5283200"/>
            <a:ext cx="878840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15365" name="Rectangle 4">
            <a:extLst>
              <a:ext uri="{FF2B5EF4-FFF2-40B4-BE49-F238E27FC236}">
                <a16:creationId xmlns:a16="http://schemas.microsoft.com/office/drawing/2014/main" id="{E85DE854-0B10-4AED-ABDE-5919C1A01896}"/>
              </a:ext>
            </a:extLst>
          </p:cNvPr>
          <p:cNvSpPr>
            <a:spLocks/>
          </p:cNvSpPr>
          <p:nvPr/>
        </p:nvSpPr>
        <p:spPr bwMode="auto">
          <a:xfrm>
            <a:off x="0" y="6515100"/>
            <a:ext cx="13004800" cy="3124200"/>
          </a:xfrm>
          <a:prstGeom prst="rect">
            <a:avLst/>
          </a:prstGeom>
          <a:solidFill>
            <a:schemeClr val="accent1"/>
          </a:solidFill>
          <a:ln>
            <a:noFill/>
          </a:ln>
          <a:extLs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2400">
                <a:solidFill>
                  <a:schemeClr val="tx1"/>
                </a:solidFill>
                <a:latin typeface="Arial" panose="020B0604020202020204" pitchFamily="34" charset="0"/>
                <a:cs typeface="Arial" panose="020B0604020202020204" pitchFamily="34" charset="0"/>
                <a:sym typeface="Arial" panose="020B0604020202020204" pitchFamily="34" charset="0"/>
              </a:rPr>
              <a:t>Boven</a:t>
            </a:r>
          </a:p>
          <a:p>
            <a:pPr algn="l" eaLnBrk="1" hangingPunct="1"/>
            <a:r>
              <a:rPr lang="en-US" altLang="nl-NL" sz="2400">
                <a:solidFill>
                  <a:schemeClr val="tx1"/>
                </a:solidFill>
                <a:latin typeface="Arial" panose="020B0604020202020204" pitchFamily="34" charset="0"/>
                <a:cs typeface="Arial" panose="020B0604020202020204" pitchFamily="34" charset="0"/>
                <a:sym typeface="Arial" panose="020B0604020202020204" pitchFamily="34" charset="0"/>
              </a:rPr>
              <a:t>Wanneer sarcomeren parallel geschakeld zijn, oefent ieder sarcomeer een kracht uit op de aanhechtingspunten. De totale kracht is zo groot als de som van die krachten van de individuele sarcomeren.</a:t>
            </a:r>
          </a:p>
          <a:p>
            <a:pPr algn="l" eaLnBrk="1" hangingPunct="1"/>
            <a:endParaRPr lang="en-US" altLang="nl-NL" sz="2400">
              <a:solidFill>
                <a:schemeClr val="tx1"/>
              </a:solidFill>
              <a:latin typeface="Arial" panose="020B0604020202020204" pitchFamily="34" charset="0"/>
              <a:cs typeface="Arial" panose="020B0604020202020204" pitchFamily="34" charset="0"/>
              <a:sym typeface="Arial" panose="020B0604020202020204" pitchFamily="34" charset="0"/>
            </a:endParaRPr>
          </a:p>
          <a:p>
            <a:pPr algn="l" eaLnBrk="1" hangingPunct="1"/>
            <a:r>
              <a:rPr lang="en-US" altLang="nl-NL" sz="2400">
                <a:solidFill>
                  <a:schemeClr val="tx1"/>
                </a:solidFill>
                <a:latin typeface="Arial" panose="020B0604020202020204" pitchFamily="34" charset="0"/>
                <a:cs typeface="Arial" panose="020B0604020202020204" pitchFamily="34" charset="0"/>
                <a:sym typeface="Arial" panose="020B0604020202020204" pitchFamily="34" charset="0"/>
              </a:rPr>
              <a:t>Onder</a:t>
            </a:r>
          </a:p>
          <a:p>
            <a:pPr algn="l" eaLnBrk="1" hangingPunct="1"/>
            <a:r>
              <a:rPr lang="en-US" altLang="nl-NL" sz="2400">
                <a:solidFill>
                  <a:schemeClr val="tx1"/>
                </a:solidFill>
                <a:latin typeface="Arial" panose="020B0604020202020204" pitchFamily="34" charset="0"/>
                <a:cs typeface="Arial" panose="020B0604020202020204" pitchFamily="34" charset="0"/>
                <a:sym typeface="Arial" panose="020B0604020202020204" pitchFamily="34" charset="0"/>
              </a:rPr>
              <a:t>Een  sarcomeer die samentrekt, oefent kracht uit op een andere in serie geschakelde sarcomeer. De kracht op de aanhechting is zo groot als de kracht van één sarcomeer.</a:t>
            </a:r>
          </a:p>
          <a:p>
            <a:pPr algn="l" eaLnBrk="1" hangingPunct="1"/>
            <a:endParaRPr lang="en-US" altLang="nl-NL" sz="1200">
              <a:solidFill>
                <a:schemeClr val="tx1"/>
              </a:solidFill>
              <a:latin typeface="Times New Roman Italic" charset="0"/>
              <a:cs typeface="Times New Roman Italic" charset="0"/>
              <a:sym typeface="Times New Roman Italic" charset="0"/>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1">
            <a:extLst>
              <a:ext uri="{FF2B5EF4-FFF2-40B4-BE49-F238E27FC236}">
                <a16:creationId xmlns:a16="http://schemas.microsoft.com/office/drawing/2014/main" id="{DA87A162-1003-414F-B35B-3BC9F88A0E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33700" y="482600"/>
            <a:ext cx="6832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16387" name="Rectangle 2">
            <a:extLst>
              <a:ext uri="{FF2B5EF4-FFF2-40B4-BE49-F238E27FC236}">
                <a16:creationId xmlns:a16="http://schemas.microsoft.com/office/drawing/2014/main" id="{1D7A26E0-573D-47CF-88F4-CA6C91DEE02A}"/>
              </a:ext>
            </a:extLst>
          </p:cNvPr>
          <p:cNvSpPr>
            <a:spLocks/>
          </p:cNvSpPr>
          <p:nvPr/>
        </p:nvSpPr>
        <p:spPr bwMode="auto">
          <a:xfrm>
            <a:off x="0" y="7727950"/>
            <a:ext cx="13004800" cy="1511300"/>
          </a:xfrm>
          <a:prstGeom prst="rect">
            <a:avLst/>
          </a:prstGeom>
          <a:solidFill>
            <a:schemeClr val="accent1"/>
          </a:solidFill>
          <a:ln>
            <a:noFill/>
          </a:ln>
          <a:extLs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2400">
                <a:solidFill>
                  <a:schemeClr val="tx1"/>
                </a:solidFill>
                <a:latin typeface="Arial" panose="020B0604020202020204" pitchFamily="34" charset="0"/>
                <a:cs typeface="Arial" panose="020B0604020202020204" pitchFamily="34" charset="0"/>
                <a:sym typeface="Arial" panose="020B0604020202020204" pitchFamily="34" charset="0"/>
              </a:rPr>
              <a:t>Bij optimale overlap is de kracht van de vezels het grootst. Bij verlenging of verkorting is de overlap geringer en de kracht minder. De grafiek toont een optimumlengte, waarbij het hoogste krachtniveau mogelijk is. Bij verkorting vanaf de optimumlengte glijden de actinefilamenten over elkaar heen (a).</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1">
            <a:extLst>
              <a:ext uri="{FF2B5EF4-FFF2-40B4-BE49-F238E27FC236}">
                <a16:creationId xmlns:a16="http://schemas.microsoft.com/office/drawing/2014/main" id="{CC76E9BA-BEB9-4296-96F3-451BEED786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8300" y="431800"/>
            <a:ext cx="4864100" cy="449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17411" name="Rectangle 2">
            <a:extLst>
              <a:ext uri="{FF2B5EF4-FFF2-40B4-BE49-F238E27FC236}">
                <a16:creationId xmlns:a16="http://schemas.microsoft.com/office/drawing/2014/main" id="{611CD3DA-8B9D-4E28-B9C5-D3531E3A3DA8}"/>
              </a:ext>
            </a:extLst>
          </p:cNvPr>
          <p:cNvSpPr>
            <a:spLocks/>
          </p:cNvSpPr>
          <p:nvPr/>
        </p:nvSpPr>
        <p:spPr bwMode="auto">
          <a:xfrm>
            <a:off x="5702300" y="488950"/>
            <a:ext cx="5168900" cy="168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1800" i="1">
                <a:solidFill>
                  <a:schemeClr val="tx1"/>
                </a:solidFill>
                <a:latin typeface="Arial" panose="020B0604020202020204" pitchFamily="34" charset="0"/>
                <a:cs typeface="Arial" panose="020B0604020202020204" pitchFamily="34" charset="0"/>
                <a:sym typeface="Arial" panose="020B0604020202020204" pitchFamily="34" charset="0"/>
              </a:rPr>
              <a:t>De totale hoeveelheid sarcomeren is bij spier a en spier b gelijk. De  F/V grafiek van de spier a verloopt anders dan van spier b, omdat bij spier a meer sarcomeren parallel geschakeld zijn dan bij spier b.</a:t>
            </a:r>
          </a:p>
          <a:p>
            <a:pPr eaLnBrk="1" hangingPunct="1"/>
            <a:endParaRPr lang="en-US" altLang="nl-NL" sz="1800" i="1">
              <a:solidFill>
                <a:schemeClr val="tx1"/>
              </a:solidFill>
              <a:latin typeface="Arial" panose="020B0604020202020204" pitchFamily="34" charset="0"/>
              <a:cs typeface="Arial" panose="020B0604020202020204" pitchFamily="34" charset="0"/>
              <a:sym typeface="Arial" panose="020B0604020202020204" pitchFamily="34" charset="0"/>
            </a:endParaRPr>
          </a:p>
        </p:txBody>
      </p:sp>
      <p:pic>
        <p:nvPicPr>
          <p:cNvPr id="17412" name="Picture 3">
            <a:extLst>
              <a:ext uri="{FF2B5EF4-FFF2-40B4-BE49-F238E27FC236}">
                <a16:creationId xmlns:a16="http://schemas.microsoft.com/office/drawing/2014/main" id="{C9D349F2-F182-4054-AD36-EBAD0E1C3D1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8300" y="5092700"/>
            <a:ext cx="4191000" cy="431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17413" name="Rectangle 4">
            <a:extLst>
              <a:ext uri="{FF2B5EF4-FFF2-40B4-BE49-F238E27FC236}">
                <a16:creationId xmlns:a16="http://schemas.microsoft.com/office/drawing/2014/main" id="{D9E3CCEE-1C51-40E7-9410-47E142F6BE42}"/>
              </a:ext>
            </a:extLst>
          </p:cNvPr>
          <p:cNvSpPr>
            <a:spLocks/>
          </p:cNvSpPr>
          <p:nvPr/>
        </p:nvSpPr>
        <p:spPr bwMode="auto">
          <a:xfrm>
            <a:off x="1308100" y="5930900"/>
            <a:ext cx="158750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1800">
                <a:solidFill>
                  <a:schemeClr val="tx1"/>
                </a:solidFill>
                <a:latin typeface="Arial" panose="020B0604020202020204" pitchFamily="34" charset="0"/>
                <a:cs typeface="Arial" panose="020B0604020202020204" pitchFamily="34" charset="0"/>
                <a:sym typeface="Arial" panose="020B0604020202020204" pitchFamily="34" charset="0"/>
              </a:rPr>
              <a:t>Dikke spieren zijn specialist van de kracht </a:t>
            </a:r>
          </a:p>
        </p:txBody>
      </p:sp>
      <p:pic>
        <p:nvPicPr>
          <p:cNvPr id="17414" name="Picture 5">
            <a:extLst>
              <a:ext uri="{FF2B5EF4-FFF2-40B4-BE49-F238E27FC236}">
                <a16:creationId xmlns:a16="http://schemas.microsoft.com/office/drawing/2014/main" id="{F0CFBDF1-CD36-41FC-837B-EE763E7518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91325" y="5349875"/>
            <a:ext cx="5791200" cy="415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17415" name="Rectangle 6">
            <a:extLst>
              <a:ext uri="{FF2B5EF4-FFF2-40B4-BE49-F238E27FC236}">
                <a16:creationId xmlns:a16="http://schemas.microsoft.com/office/drawing/2014/main" id="{E6885D7C-B67F-4E54-8739-4E9C303F9894}"/>
              </a:ext>
            </a:extLst>
          </p:cNvPr>
          <p:cNvSpPr>
            <a:spLocks/>
          </p:cNvSpPr>
          <p:nvPr/>
        </p:nvSpPr>
        <p:spPr bwMode="auto">
          <a:xfrm>
            <a:off x="7264400" y="4616450"/>
            <a:ext cx="508000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1800">
                <a:solidFill>
                  <a:schemeClr val="tx1"/>
                </a:solidFill>
                <a:latin typeface="Arial" panose="020B0604020202020204" pitchFamily="34" charset="0"/>
                <a:cs typeface="Arial" panose="020B0604020202020204" pitchFamily="34" charset="0"/>
                <a:sym typeface="Arial" panose="020B0604020202020204" pitchFamily="34" charset="0"/>
              </a:rPr>
              <a:t>Twee spieren met een gelijke uiterlijke vorm, maar met verschillende kracht-snelheid karakteristieken</a:t>
            </a:r>
          </a:p>
        </p:txBody>
      </p:sp>
      <p:sp>
        <p:nvSpPr>
          <p:cNvPr id="17416" name="Rectangle 7">
            <a:extLst>
              <a:ext uri="{FF2B5EF4-FFF2-40B4-BE49-F238E27FC236}">
                <a16:creationId xmlns:a16="http://schemas.microsoft.com/office/drawing/2014/main" id="{63D812B7-ECF9-47C9-99EA-5A1375B6A1E7}"/>
              </a:ext>
            </a:extLst>
          </p:cNvPr>
          <p:cNvSpPr>
            <a:spLocks/>
          </p:cNvSpPr>
          <p:nvPr/>
        </p:nvSpPr>
        <p:spPr bwMode="auto">
          <a:xfrm>
            <a:off x="4749800" y="7569200"/>
            <a:ext cx="203200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1800">
                <a:solidFill>
                  <a:schemeClr val="tx1"/>
                </a:solidFill>
                <a:latin typeface="Arial" panose="020B0604020202020204" pitchFamily="34" charset="0"/>
                <a:cs typeface="Arial" panose="020B0604020202020204" pitchFamily="34" charset="0"/>
                <a:sym typeface="Arial" panose="020B0604020202020204" pitchFamily="34" charset="0"/>
              </a:rPr>
              <a:t>Lange spieren zijn specialist van de snelheid.</a:t>
            </a:r>
          </a:p>
        </p:txBody>
      </p:sp>
      <p:sp>
        <p:nvSpPr>
          <p:cNvPr id="17417" name="Freeform 8">
            <a:extLst>
              <a:ext uri="{FF2B5EF4-FFF2-40B4-BE49-F238E27FC236}">
                <a16:creationId xmlns:a16="http://schemas.microsoft.com/office/drawing/2014/main" id="{A6A74A79-0E9E-4630-B95D-408262DD4041}"/>
              </a:ext>
            </a:extLst>
          </p:cNvPr>
          <p:cNvSpPr>
            <a:spLocks/>
          </p:cNvSpPr>
          <p:nvPr/>
        </p:nvSpPr>
        <p:spPr bwMode="auto">
          <a:xfrm>
            <a:off x="2082800" y="4787900"/>
            <a:ext cx="1638300" cy="533400"/>
          </a:xfrm>
          <a:custGeom>
            <a:avLst/>
            <a:gdLst>
              <a:gd name="T0" fmla="*/ 1638300 w 21600"/>
              <a:gd name="T1" fmla="*/ 0 h 21600"/>
              <a:gd name="T2" fmla="*/ 0 w 21600"/>
              <a:gd name="T3" fmla="*/ 533400 h 21600"/>
              <a:gd name="T4" fmla="*/ 0 60000 65536"/>
              <a:gd name="T5" fmla="*/ 0 60000 65536"/>
            </a:gdLst>
            <a:ahLst/>
            <a:cxnLst>
              <a:cxn ang="T4">
                <a:pos x="T0" y="T1"/>
              </a:cxn>
              <a:cxn ang="T5">
                <a:pos x="T2" y="T3"/>
              </a:cxn>
            </a:cxnLst>
            <a:rect l="0" t="0" r="r" b="b"/>
            <a:pathLst>
              <a:path w="21600" h="21600">
                <a:moveTo>
                  <a:pt x="21600" y="0"/>
                </a:moveTo>
                <a:cubicBezTo>
                  <a:pt x="17290" y="11294"/>
                  <a:pt x="3338" y="8534"/>
                  <a:pt x="0" y="21600"/>
                </a:cubicBezTo>
              </a:path>
            </a:pathLst>
          </a:custGeom>
          <a:noFill/>
          <a:ln w="38100" cap="flat">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sp>
        <p:nvSpPr>
          <p:cNvPr id="17418" name="Freeform 9">
            <a:extLst>
              <a:ext uri="{FF2B5EF4-FFF2-40B4-BE49-F238E27FC236}">
                <a16:creationId xmlns:a16="http://schemas.microsoft.com/office/drawing/2014/main" id="{FA1CD3D1-2535-4331-A90C-E62A13B9D46C}"/>
              </a:ext>
            </a:extLst>
          </p:cNvPr>
          <p:cNvSpPr>
            <a:spLocks/>
          </p:cNvSpPr>
          <p:nvPr/>
        </p:nvSpPr>
        <p:spPr bwMode="auto">
          <a:xfrm>
            <a:off x="3797300" y="4749800"/>
            <a:ext cx="1066800" cy="2857500"/>
          </a:xfrm>
          <a:custGeom>
            <a:avLst/>
            <a:gdLst>
              <a:gd name="T0" fmla="*/ 1066750 w 21426"/>
              <a:gd name="T1" fmla="*/ 0 h 21600"/>
              <a:gd name="T2" fmla="*/ 0 w 21426"/>
              <a:gd name="T3" fmla="*/ 2857500 h 21600"/>
              <a:gd name="T4" fmla="*/ 0 60000 65536"/>
              <a:gd name="T5" fmla="*/ 0 60000 65536"/>
            </a:gdLst>
            <a:ahLst/>
            <a:cxnLst>
              <a:cxn ang="T4">
                <a:pos x="T0" y="T1"/>
              </a:cxn>
              <a:cxn ang="T5">
                <a:pos x="T2" y="T3"/>
              </a:cxn>
            </a:cxnLst>
            <a:rect l="0" t="0" r="r" b="b"/>
            <a:pathLst>
              <a:path w="21426" h="21600">
                <a:moveTo>
                  <a:pt x="21425" y="0"/>
                </a:moveTo>
                <a:cubicBezTo>
                  <a:pt x="21600" y="3785"/>
                  <a:pt x="227" y="18613"/>
                  <a:pt x="0" y="21600"/>
                </a:cubicBezTo>
              </a:path>
            </a:pathLst>
          </a:custGeom>
          <a:noFill/>
          <a:ln w="38100" cap="flat">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sp>
        <p:nvSpPr>
          <p:cNvPr id="17419" name="Oval 10">
            <a:extLst>
              <a:ext uri="{FF2B5EF4-FFF2-40B4-BE49-F238E27FC236}">
                <a16:creationId xmlns:a16="http://schemas.microsoft.com/office/drawing/2014/main" id="{FF600609-2E44-4D32-8532-54D05378A44E}"/>
              </a:ext>
            </a:extLst>
          </p:cNvPr>
          <p:cNvSpPr>
            <a:spLocks/>
          </p:cNvSpPr>
          <p:nvPr/>
        </p:nvSpPr>
        <p:spPr bwMode="auto">
          <a:xfrm>
            <a:off x="10045700" y="6426200"/>
            <a:ext cx="2806700" cy="520700"/>
          </a:xfrm>
          <a:prstGeom prst="ellipse">
            <a:avLst/>
          </a:prstGeom>
          <a:noFill/>
          <a:ln w="50800">
            <a:solidFill>
              <a:srgbClr val="0200FF"/>
            </a:solidFill>
            <a:prstDash val="sysDot"/>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eaLnBrk="1" hangingPunct="1"/>
            <a:endParaRPr lang="nl-NL" altLang="nl-NL"/>
          </a:p>
        </p:txBody>
      </p:sp>
      <p:sp>
        <p:nvSpPr>
          <p:cNvPr id="17420" name="Oval 11">
            <a:extLst>
              <a:ext uri="{FF2B5EF4-FFF2-40B4-BE49-F238E27FC236}">
                <a16:creationId xmlns:a16="http://schemas.microsoft.com/office/drawing/2014/main" id="{032F80F3-9CDC-4371-824E-1EC611A3DE4D}"/>
              </a:ext>
            </a:extLst>
          </p:cNvPr>
          <p:cNvSpPr>
            <a:spLocks/>
          </p:cNvSpPr>
          <p:nvPr/>
        </p:nvSpPr>
        <p:spPr bwMode="auto">
          <a:xfrm>
            <a:off x="10058400" y="6946900"/>
            <a:ext cx="2806700" cy="520700"/>
          </a:xfrm>
          <a:prstGeom prst="ellipse">
            <a:avLst/>
          </a:prstGeom>
          <a:noFill/>
          <a:ln w="50800">
            <a:solidFill>
              <a:srgbClr val="0200FF"/>
            </a:solidFill>
            <a:prstDash val="sysDot"/>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eaLnBrk="1" hangingPunct="1"/>
            <a:endParaRPr lang="nl-NL" altLang="nl-NL"/>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1">
            <a:extLst>
              <a:ext uri="{FF2B5EF4-FFF2-40B4-BE49-F238E27FC236}">
                <a16:creationId xmlns:a16="http://schemas.microsoft.com/office/drawing/2014/main" id="{1ABEA2BF-8BCC-447E-A973-29E4E3943D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03250"/>
            <a:ext cx="5384800" cy="313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18435" name="Picture 2">
            <a:extLst>
              <a:ext uri="{FF2B5EF4-FFF2-40B4-BE49-F238E27FC236}">
                <a16:creationId xmlns:a16="http://schemas.microsoft.com/office/drawing/2014/main" id="{DA00564E-97C0-4522-AF1A-DF48C19763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 y="4114800"/>
            <a:ext cx="6718300" cy="271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18436" name="Rectangle 3">
            <a:extLst>
              <a:ext uri="{FF2B5EF4-FFF2-40B4-BE49-F238E27FC236}">
                <a16:creationId xmlns:a16="http://schemas.microsoft.com/office/drawing/2014/main" id="{DA74CED5-E462-433C-A92A-38FEBDDB31A8}"/>
              </a:ext>
            </a:extLst>
          </p:cNvPr>
          <p:cNvSpPr>
            <a:spLocks/>
          </p:cNvSpPr>
          <p:nvPr/>
        </p:nvSpPr>
        <p:spPr bwMode="auto">
          <a:xfrm>
            <a:off x="6769100" y="2317750"/>
            <a:ext cx="6197600"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2400">
                <a:solidFill>
                  <a:schemeClr val="tx1"/>
                </a:solidFill>
                <a:latin typeface="Arial" panose="020B0604020202020204" pitchFamily="34" charset="0"/>
                <a:cs typeface="Arial" panose="020B0604020202020204" pitchFamily="34" charset="0"/>
                <a:sym typeface="Arial" panose="020B0604020202020204" pitchFamily="34" charset="0"/>
              </a:rPr>
              <a:t>Pennate spierbouw. Maximale verkorting van de spiervezels resulteert in een beperkte verkorting van de totale spier. </a:t>
            </a:r>
            <a:endParaRPr lang="en-US" altLang="nl-NL" sz="1100">
              <a:solidFill>
                <a:schemeClr val="tx1"/>
              </a:solidFill>
              <a:latin typeface="Arial" panose="020B0604020202020204" pitchFamily="34" charset="0"/>
              <a:cs typeface="Lucida Grande" charset="0"/>
              <a:sym typeface="Arial" panose="020B0604020202020204" pitchFamily="34" charset="0"/>
            </a:endParaRPr>
          </a:p>
          <a:p>
            <a:pPr eaLnBrk="1" hangingPunct="1"/>
            <a:endParaRPr lang="en-US" altLang="nl-NL">
              <a:solidFill>
                <a:schemeClr val="tx1"/>
              </a:solidFill>
              <a:cs typeface="Gill Sans" charset="0"/>
            </a:endParaRPr>
          </a:p>
        </p:txBody>
      </p:sp>
      <p:sp>
        <p:nvSpPr>
          <p:cNvPr id="18437" name="Freeform 4">
            <a:extLst>
              <a:ext uri="{FF2B5EF4-FFF2-40B4-BE49-F238E27FC236}">
                <a16:creationId xmlns:a16="http://schemas.microsoft.com/office/drawing/2014/main" id="{F2A69399-8E7D-480F-A758-8B9BC88D8320}"/>
              </a:ext>
            </a:extLst>
          </p:cNvPr>
          <p:cNvSpPr>
            <a:spLocks/>
          </p:cNvSpPr>
          <p:nvPr/>
        </p:nvSpPr>
        <p:spPr bwMode="auto">
          <a:xfrm>
            <a:off x="4699000" y="1747838"/>
            <a:ext cx="6769100" cy="538162"/>
          </a:xfrm>
          <a:custGeom>
            <a:avLst/>
            <a:gdLst>
              <a:gd name="T0" fmla="*/ 6769100 w 21600"/>
              <a:gd name="T1" fmla="*/ 792170 h 14674"/>
              <a:gd name="T2" fmla="*/ 0 w 21600"/>
              <a:gd name="T3" fmla="*/ 601389 h 14674"/>
              <a:gd name="T4" fmla="*/ 0 60000 65536"/>
              <a:gd name="T5" fmla="*/ 0 60000 65536"/>
            </a:gdLst>
            <a:ahLst/>
            <a:cxnLst>
              <a:cxn ang="T4">
                <a:pos x="T0" y="T1"/>
              </a:cxn>
              <a:cxn ang="T5">
                <a:pos x="T2" y="T3"/>
              </a:cxn>
            </a:cxnLst>
            <a:rect l="0" t="0" r="r" b="b"/>
            <a:pathLst>
              <a:path w="21600" h="14674">
                <a:moveTo>
                  <a:pt x="21600" y="14674"/>
                </a:moveTo>
                <a:cubicBezTo>
                  <a:pt x="20364" y="33"/>
                  <a:pt x="2604" y="-6926"/>
                  <a:pt x="0" y="9472"/>
                </a:cubicBezTo>
              </a:path>
            </a:pathLst>
          </a:custGeom>
          <a:noFill/>
          <a:ln w="38100" cap="flat">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sp>
        <p:nvSpPr>
          <p:cNvPr id="18438" name="Freeform 5">
            <a:extLst>
              <a:ext uri="{FF2B5EF4-FFF2-40B4-BE49-F238E27FC236}">
                <a16:creationId xmlns:a16="http://schemas.microsoft.com/office/drawing/2014/main" id="{6E1ED1D8-6DFB-4B60-9D79-19CD99B7F8EA}"/>
              </a:ext>
            </a:extLst>
          </p:cNvPr>
          <p:cNvSpPr>
            <a:spLocks/>
          </p:cNvSpPr>
          <p:nvPr/>
        </p:nvSpPr>
        <p:spPr bwMode="auto">
          <a:xfrm>
            <a:off x="5472113" y="3327400"/>
            <a:ext cx="2362200" cy="749300"/>
          </a:xfrm>
          <a:custGeom>
            <a:avLst/>
            <a:gdLst>
              <a:gd name="T0" fmla="*/ 2362200 w 21514"/>
              <a:gd name="T1" fmla="*/ 139580 h 14097"/>
              <a:gd name="T2" fmla="*/ 0 w 21514"/>
              <a:gd name="T3" fmla="*/ 0 h 14097"/>
              <a:gd name="T4" fmla="*/ 0 60000 65536"/>
              <a:gd name="T5" fmla="*/ 0 60000 65536"/>
            </a:gdLst>
            <a:ahLst/>
            <a:cxnLst>
              <a:cxn ang="T4">
                <a:pos x="T0" y="T1"/>
              </a:cxn>
              <a:cxn ang="T5">
                <a:pos x="T2" y="T3"/>
              </a:cxn>
            </a:cxnLst>
            <a:rect l="0" t="0" r="r" b="b"/>
            <a:pathLst>
              <a:path w="21514" h="14097">
                <a:moveTo>
                  <a:pt x="21514" y="2626"/>
                </a:moveTo>
                <a:cubicBezTo>
                  <a:pt x="15631" y="15002"/>
                  <a:pt x="-86" y="21600"/>
                  <a:pt x="0" y="0"/>
                </a:cubicBezTo>
              </a:path>
            </a:pathLst>
          </a:custGeom>
          <a:noFill/>
          <a:ln w="38100" cap="flat">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pic>
        <p:nvPicPr>
          <p:cNvPr id="18439" name="Picture 6">
            <a:extLst>
              <a:ext uri="{FF2B5EF4-FFF2-40B4-BE49-F238E27FC236}">
                <a16:creationId xmlns:a16="http://schemas.microsoft.com/office/drawing/2014/main" id="{417D3FBC-A729-4118-A130-84C4A0C0B8D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 y="6858000"/>
            <a:ext cx="6807200" cy="294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18440" name="Rectangle 7">
            <a:extLst>
              <a:ext uri="{FF2B5EF4-FFF2-40B4-BE49-F238E27FC236}">
                <a16:creationId xmlns:a16="http://schemas.microsoft.com/office/drawing/2014/main" id="{544561AC-F1AD-40B7-9B55-181B2DF8E85E}"/>
              </a:ext>
            </a:extLst>
          </p:cNvPr>
          <p:cNvSpPr>
            <a:spLocks/>
          </p:cNvSpPr>
          <p:nvPr/>
        </p:nvSpPr>
        <p:spPr bwMode="auto">
          <a:xfrm>
            <a:off x="7124700" y="4654550"/>
            <a:ext cx="5232400" cy="3822700"/>
          </a:xfrm>
          <a:prstGeom prst="rect">
            <a:avLst/>
          </a:prstGeom>
          <a:solidFill>
            <a:schemeClr val="accent1"/>
          </a:solidFill>
          <a:ln>
            <a:noFill/>
          </a:ln>
          <a:extLs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1800">
                <a:solidFill>
                  <a:schemeClr val="tx1"/>
                </a:solidFill>
                <a:latin typeface="Arial" panose="020B0604020202020204" pitchFamily="34" charset="0"/>
                <a:cs typeface="Arial" panose="020B0604020202020204" pitchFamily="34" charset="0"/>
                <a:sym typeface="Arial" panose="020B0604020202020204" pitchFamily="34" charset="0"/>
              </a:rPr>
              <a:t>Pennate (a) en parallelvezelige (b) bouw met bijbehorende F/L karakteristiek. De waarden zijn relatief ten opzichte van elkaar weergegeven.</a:t>
            </a:r>
          </a:p>
          <a:p>
            <a:pPr algn="l" eaLnBrk="1" hangingPunct="1"/>
            <a:endParaRPr lang="en-US" altLang="nl-NL" sz="1800">
              <a:solidFill>
                <a:schemeClr val="tx1"/>
              </a:solidFill>
              <a:latin typeface="Arial" panose="020B0604020202020204" pitchFamily="34" charset="0"/>
              <a:cs typeface="Arial" panose="020B0604020202020204" pitchFamily="34" charset="0"/>
              <a:sym typeface="Arial" panose="020B0604020202020204" pitchFamily="34" charset="0"/>
            </a:endParaRPr>
          </a:p>
          <a:p>
            <a:pPr algn="l" eaLnBrk="1" hangingPunct="1"/>
            <a:endParaRPr lang="en-US" altLang="nl-NL" sz="1800">
              <a:solidFill>
                <a:schemeClr val="tx1"/>
              </a:solidFill>
              <a:latin typeface="Arial" panose="020B0604020202020204" pitchFamily="34" charset="0"/>
              <a:cs typeface="Arial" panose="020B0604020202020204" pitchFamily="34" charset="0"/>
              <a:sym typeface="Arial" panose="020B0604020202020204" pitchFamily="34" charset="0"/>
            </a:endParaRPr>
          </a:p>
          <a:p>
            <a:pPr algn="l" eaLnBrk="1" hangingPunct="1"/>
            <a:endParaRPr lang="en-US" altLang="nl-NL" sz="1800">
              <a:solidFill>
                <a:schemeClr val="tx1"/>
              </a:solidFill>
              <a:latin typeface="Arial" panose="020B0604020202020204" pitchFamily="34" charset="0"/>
              <a:cs typeface="Arial" panose="020B0604020202020204" pitchFamily="34" charset="0"/>
              <a:sym typeface="Arial" panose="020B0604020202020204" pitchFamily="34" charset="0"/>
            </a:endParaRPr>
          </a:p>
          <a:p>
            <a:pPr algn="l" eaLnBrk="1" hangingPunct="1"/>
            <a:endParaRPr lang="en-US" altLang="nl-NL" sz="1800">
              <a:solidFill>
                <a:schemeClr val="tx1"/>
              </a:solidFill>
              <a:latin typeface="Arial" panose="020B0604020202020204" pitchFamily="34" charset="0"/>
              <a:cs typeface="Arial" panose="020B0604020202020204" pitchFamily="34" charset="0"/>
              <a:sym typeface="Arial" panose="020B0604020202020204" pitchFamily="34" charset="0"/>
            </a:endParaRPr>
          </a:p>
          <a:p>
            <a:pPr algn="l" eaLnBrk="1" hangingPunct="1"/>
            <a:endParaRPr lang="en-US" altLang="nl-NL" sz="1800">
              <a:solidFill>
                <a:schemeClr val="tx1"/>
              </a:solidFill>
              <a:latin typeface="Arial" panose="020B0604020202020204" pitchFamily="34" charset="0"/>
              <a:cs typeface="Arial" panose="020B0604020202020204" pitchFamily="34" charset="0"/>
              <a:sym typeface="Arial" panose="020B0604020202020204" pitchFamily="34" charset="0"/>
            </a:endParaRPr>
          </a:p>
          <a:p>
            <a:pPr algn="l" eaLnBrk="1" hangingPunct="1"/>
            <a:endParaRPr lang="en-US" altLang="nl-NL" sz="1800">
              <a:solidFill>
                <a:schemeClr val="tx1"/>
              </a:solidFill>
              <a:latin typeface="Arial" panose="020B0604020202020204" pitchFamily="34" charset="0"/>
              <a:cs typeface="Arial" panose="020B0604020202020204" pitchFamily="34" charset="0"/>
              <a:sym typeface="Arial" panose="020B0604020202020204" pitchFamily="34" charset="0"/>
            </a:endParaRPr>
          </a:p>
          <a:p>
            <a:pPr algn="l" eaLnBrk="1" hangingPunct="1"/>
            <a:endParaRPr lang="en-US" altLang="nl-NL" sz="1800">
              <a:solidFill>
                <a:schemeClr val="tx1"/>
              </a:solidFill>
              <a:latin typeface="Arial" panose="020B0604020202020204" pitchFamily="34" charset="0"/>
              <a:cs typeface="Arial" panose="020B0604020202020204" pitchFamily="34" charset="0"/>
              <a:sym typeface="Arial" panose="020B0604020202020204" pitchFamily="34" charset="0"/>
            </a:endParaRPr>
          </a:p>
          <a:p>
            <a:pPr algn="l" eaLnBrk="1" hangingPunct="1"/>
            <a:endParaRPr lang="en-US" altLang="nl-NL" sz="1800">
              <a:solidFill>
                <a:schemeClr val="tx1"/>
              </a:solidFill>
              <a:latin typeface="Arial" panose="020B0604020202020204" pitchFamily="34" charset="0"/>
              <a:cs typeface="Arial" panose="020B0604020202020204" pitchFamily="34" charset="0"/>
              <a:sym typeface="Arial" panose="020B0604020202020204" pitchFamily="34" charset="0"/>
            </a:endParaRPr>
          </a:p>
          <a:p>
            <a:pPr algn="l" eaLnBrk="1" hangingPunct="1"/>
            <a:r>
              <a:rPr lang="en-US" altLang="nl-NL" sz="1800">
                <a:solidFill>
                  <a:schemeClr val="tx1"/>
                </a:solidFill>
                <a:latin typeface="Arial" panose="020B0604020202020204" pitchFamily="34" charset="0"/>
                <a:cs typeface="Arial" panose="020B0604020202020204" pitchFamily="34" charset="0"/>
                <a:sym typeface="Arial" panose="020B0604020202020204" pitchFamily="34" charset="0"/>
              </a:rPr>
              <a:t>Pennate (a) en parallelvezelige (b) bouw met bijbehorende F/V karakteristiek De waarden zijn relatief ten opzichte van elkaar weergegeven.</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1">
            <a:extLst>
              <a:ext uri="{FF2B5EF4-FFF2-40B4-BE49-F238E27FC236}">
                <a16:creationId xmlns:a16="http://schemas.microsoft.com/office/drawing/2014/main" id="{BD0D422E-AA43-4BDB-8B92-8C1A2D0F0A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2400"/>
            <a:ext cx="7340600" cy="538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19459" name="Rectangle 2">
            <a:extLst>
              <a:ext uri="{FF2B5EF4-FFF2-40B4-BE49-F238E27FC236}">
                <a16:creationId xmlns:a16="http://schemas.microsoft.com/office/drawing/2014/main" id="{44A4E57E-5705-475F-8AF5-8098BB24325D}"/>
              </a:ext>
            </a:extLst>
          </p:cNvPr>
          <p:cNvSpPr>
            <a:spLocks/>
          </p:cNvSpPr>
          <p:nvPr/>
        </p:nvSpPr>
        <p:spPr bwMode="auto">
          <a:xfrm>
            <a:off x="7696200" y="1479550"/>
            <a:ext cx="5245100" cy="195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1800">
                <a:solidFill>
                  <a:schemeClr val="tx1"/>
                </a:solidFill>
                <a:latin typeface="Arial" panose="020B0604020202020204" pitchFamily="34" charset="0"/>
                <a:cs typeface="Arial" panose="020B0604020202020204" pitchFamily="34" charset="0"/>
                <a:sym typeface="Arial" panose="020B0604020202020204" pitchFamily="34" charset="0"/>
              </a:rPr>
              <a:t>Een parallelvezelige spier (a) vergeleken met de bouw van de m. rectus abdominis en de m. erector spinae (b). </a:t>
            </a:r>
          </a:p>
          <a:p>
            <a:pPr algn="l" eaLnBrk="1" hangingPunct="1"/>
            <a:r>
              <a:rPr lang="en-US" altLang="nl-NL" sz="1800">
                <a:solidFill>
                  <a:schemeClr val="tx1"/>
                </a:solidFill>
                <a:latin typeface="Arial" panose="020B0604020202020204" pitchFamily="34" charset="0"/>
                <a:cs typeface="Arial" panose="020B0604020202020204" pitchFamily="34" charset="0"/>
                <a:sym typeface="Arial" panose="020B0604020202020204" pitchFamily="34" charset="0"/>
              </a:rPr>
              <a:t> De m. rectus abdominis en m. erector spinae hebben een F/V karakteristiek, die wat meer lijkt op die van een pennate spier. </a:t>
            </a:r>
          </a:p>
          <a:p>
            <a:pPr eaLnBrk="1" hangingPunct="1"/>
            <a:endParaRPr lang="en-US" altLang="nl-NL" sz="1800">
              <a:solidFill>
                <a:schemeClr val="tx1"/>
              </a:solidFill>
              <a:latin typeface="Arial" panose="020B0604020202020204" pitchFamily="34" charset="0"/>
              <a:cs typeface="Arial" panose="020B0604020202020204" pitchFamily="34" charset="0"/>
              <a:sym typeface="Arial" panose="020B0604020202020204" pitchFamily="34" charset="0"/>
            </a:endParaRPr>
          </a:p>
        </p:txBody>
      </p:sp>
      <p:pic>
        <p:nvPicPr>
          <p:cNvPr id="19460" name="Picture 3">
            <a:extLst>
              <a:ext uri="{FF2B5EF4-FFF2-40B4-BE49-F238E27FC236}">
                <a16:creationId xmlns:a16="http://schemas.microsoft.com/office/drawing/2014/main" id="{4B334F91-49DA-4FCC-854A-A5B3B9D0F4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72300" y="5283200"/>
            <a:ext cx="5159375" cy="443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19461" name="Rectangle 4">
            <a:extLst>
              <a:ext uri="{FF2B5EF4-FFF2-40B4-BE49-F238E27FC236}">
                <a16:creationId xmlns:a16="http://schemas.microsoft.com/office/drawing/2014/main" id="{C2E21C21-22BF-42FA-99CD-A5A32B830FA9}"/>
              </a:ext>
            </a:extLst>
          </p:cNvPr>
          <p:cNvSpPr>
            <a:spLocks/>
          </p:cNvSpPr>
          <p:nvPr/>
        </p:nvSpPr>
        <p:spPr bwMode="auto">
          <a:xfrm>
            <a:off x="1168400" y="7448550"/>
            <a:ext cx="5245100" cy="1155700"/>
          </a:xfrm>
          <a:prstGeom prst="rect">
            <a:avLst/>
          </a:prstGeom>
          <a:solidFill>
            <a:srgbClr val="FFFC04"/>
          </a:solidFill>
          <a:ln>
            <a:noFill/>
          </a:ln>
          <a:extLs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1800">
                <a:solidFill>
                  <a:schemeClr val="tx1"/>
                </a:solidFill>
                <a:latin typeface="Arial" panose="020B0604020202020204" pitchFamily="34" charset="0"/>
                <a:cs typeface="Arial" panose="020B0604020202020204" pitchFamily="34" charset="0"/>
                <a:sym typeface="Arial" panose="020B0604020202020204" pitchFamily="34" charset="0"/>
              </a:rPr>
              <a:t>Het verdelen van de bewegingsuitslag over meerdere gewrichten komt tegenmoet aan de dwingende F/L en F/v karakteristieken van spieren.</a:t>
            </a:r>
          </a:p>
          <a:p>
            <a:pPr eaLnBrk="1" hangingPunct="1"/>
            <a:endParaRPr lang="en-US" altLang="nl-NL" sz="1800">
              <a:solidFill>
                <a:schemeClr val="tx1"/>
              </a:solidFill>
              <a:latin typeface="Arial" panose="020B0604020202020204" pitchFamily="34" charset="0"/>
              <a:cs typeface="Arial" panose="020B0604020202020204" pitchFamily="34" charset="0"/>
              <a:sym typeface="Arial" panose="020B0604020202020204" pitchFamily="34" charset="0"/>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
            <a:extLst>
              <a:ext uri="{FF2B5EF4-FFF2-40B4-BE49-F238E27FC236}">
                <a16:creationId xmlns:a16="http://schemas.microsoft.com/office/drawing/2014/main" id="{E3B3010C-B068-48CE-A4A9-A2A5D9126BC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2900" y="571500"/>
            <a:ext cx="6756400" cy="242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0483" name="Rectangle 2">
            <a:extLst>
              <a:ext uri="{FF2B5EF4-FFF2-40B4-BE49-F238E27FC236}">
                <a16:creationId xmlns:a16="http://schemas.microsoft.com/office/drawing/2014/main" id="{EE306FCF-714F-45A0-A802-A589B671467D}"/>
              </a:ext>
            </a:extLst>
          </p:cNvPr>
          <p:cNvSpPr>
            <a:spLocks/>
          </p:cNvSpPr>
          <p:nvPr/>
        </p:nvSpPr>
        <p:spPr bwMode="auto">
          <a:xfrm>
            <a:off x="2971800" y="6350"/>
            <a:ext cx="78359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2400">
                <a:solidFill>
                  <a:schemeClr val="tx1"/>
                </a:solidFill>
                <a:latin typeface="Arial" panose="020B0604020202020204" pitchFamily="34" charset="0"/>
                <a:cs typeface="Arial" panose="020B0604020202020204" pitchFamily="34" charset="0"/>
                <a:sym typeface="Arial" panose="020B0604020202020204" pitchFamily="34" charset="0"/>
              </a:rPr>
              <a:t>Het model Hill </a:t>
            </a:r>
            <a:r>
              <a:rPr lang="en-US" altLang="nl-NL" sz="1800">
                <a:solidFill>
                  <a:schemeClr val="tx1"/>
                </a:solidFill>
                <a:latin typeface="Arial" panose="020B0604020202020204" pitchFamily="34" charset="0"/>
                <a:cs typeface="Arial" panose="020B0604020202020204" pitchFamily="34" charset="0"/>
                <a:sym typeface="Arial" panose="020B0604020202020204" pitchFamily="34" charset="0"/>
              </a:rPr>
              <a:t>(</a:t>
            </a:r>
            <a:r>
              <a:rPr lang="en-US" altLang="nl-NL" sz="1800" i="1">
                <a:solidFill>
                  <a:schemeClr val="tx1"/>
                </a:solidFill>
                <a:latin typeface="Arial" panose="020B0604020202020204" pitchFamily="34" charset="0"/>
                <a:cs typeface="Arial" panose="020B0604020202020204" pitchFamily="34" charset="0"/>
                <a:sym typeface="Arial" panose="020B0604020202020204" pitchFamily="34" charset="0"/>
              </a:rPr>
              <a:t>gedragsmodel voor de werking van spieren)</a:t>
            </a:r>
          </a:p>
        </p:txBody>
      </p:sp>
      <p:sp>
        <p:nvSpPr>
          <p:cNvPr id="20484" name="Line 3">
            <a:extLst>
              <a:ext uri="{FF2B5EF4-FFF2-40B4-BE49-F238E27FC236}">
                <a16:creationId xmlns:a16="http://schemas.microsoft.com/office/drawing/2014/main" id="{2C3060E8-3DC1-4216-89AC-27EF3E2E7F87}"/>
              </a:ext>
            </a:extLst>
          </p:cNvPr>
          <p:cNvSpPr>
            <a:spLocks noChangeShapeType="1"/>
          </p:cNvSpPr>
          <p:nvPr/>
        </p:nvSpPr>
        <p:spPr bwMode="auto">
          <a:xfrm rot="10800000" flipH="1">
            <a:off x="346075" y="2982913"/>
            <a:ext cx="12311063" cy="0"/>
          </a:xfrm>
          <a:prstGeom prst="line">
            <a:avLst/>
          </a:prstGeom>
          <a:noFill/>
          <a:ln w="38100">
            <a:solidFill>
              <a:schemeClr val="tx1"/>
            </a:solidFill>
            <a:miter lim="800000"/>
            <a:headEnd/>
            <a:tailEnd/>
          </a:ln>
          <a:extLst>
            <a:ext uri="{909E8E84-426E-40DD-AFC4-6F175D3DCCD1}">
              <a14:hiddenFill xmlns:a14="http://schemas.microsoft.com/office/drawing/2010/main">
                <a:noFill/>
              </a14:hiddenFill>
            </a:ext>
          </a:extLst>
        </p:spPr>
        <p:txBody>
          <a:bodyPr lIns="0" tIns="0" rIns="0" bIns="0"/>
          <a:lstStyle/>
          <a:p>
            <a:endParaRPr lang="nl-NL"/>
          </a:p>
        </p:txBody>
      </p:sp>
      <p:pic>
        <p:nvPicPr>
          <p:cNvPr id="20485" name="Picture 4">
            <a:extLst>
              <a:ext uri="{FF2B5EF4-FFF2-40B4-BE49-F238E27FC236}">
                <a16:creationId xmlns:a16="http://schemas.microsoft.com/office/drawing/2014/main" id="{BB18BE91-B507-4FCD-8A00-BF0560D3B3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 y="3225800"/>
            <a:ext cx="5484813" cy="177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0486" name="Rectangle 5">
            <a:extLst>
              <a:ext uri="{FF2B5EF4-FFF2-40B4-BE49-F238E27FC236}">
                <a16:creationId xmlns:a16="http://schemas.microsoft.com/office/drawing/2014/main" id="{E9675A22-EFA9-446A-B072-84BFD0139686}"/>
              </a:ext>
            </a:extLst>
          </p:cNvPr>
          <p:cNvSpPr>
            <a:spLocks/>
          </p:cNvSpPr>
          <p:nvPr/>
        </p:nvSpPr>
        <p:spPr bwMode="auto">
          <a:xfrm>
            <a:off x="622300" y="5232400"/>
            <a:ext cx="3746500" cy="444500"/>
          </a:xfrm>
          <a:prstGeom prst="rect">
            <a:avLst/>
          </a:prstGeom>
          <a:solidFill>
            <a:schemeClr val="accent1"/>
          </a:solidFill>
          <a:ln>
            <a:noFill/>
          </a:ln>
          <a:extLs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2400" i="1">
                <a:solidFill>
                  <a:schemeClr val="tx1"/>
                </a:solidFill>
                <a:latin typeface="Arial" panose="020B0604020202020204" pitchFamily="34" charset="0"/>
                <a:cs typeface="Arial" panose="020B0604020202020204" pitchFamily="34" charset="0"/>
                <a:sym typeface="Arial" panose="020B0604020202020204" pitchFamily="34" charset="0"/>
              </a:rPr>
              <a:t>excentrische spierwerking</a:t>
            </a:r>
          </a:p>
        </p:txBody>
      </p:sp>
      <p:pic>
        <p:nvPicPr>
          <p:cNvPr id="20487" name="Picture 6">
            <a:extLst>
              <a:ext uri="{FF2B5EF4-FFF2-40B4-BE49-F238E27FC236}">
                <a16:creationId xmlns:a16="http://schemas.microsoft.com/office/drawing/2014/main" id="{E8F78752-4FF3-4C70-BDAE-F263C0D98C0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42200" y="3251200"/>
            <a:ext cx="5207000" cy="325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0488" name="Rectangle 7">
            <a:extLst>
              <a:ext uri="{FF2B5EF4-FFF2-40B4-BE49-F238E27FC236}">
                <a16:creationId xmlns:a16="http://schemas.microsoft.com/office/drawing/2014/main" id="{965178AB-29C8-4D89-80F7-36F962AA77B7}"/>
              </a:ext>
            </a:extLst>
          </p:cNvPr>
          <p:cNvSpPr>
            <a:spLocks/>
          </p:cNvSpPr>
          <p:nvPr/>
        </p:nvSpPr>
        <p:spPr bwMode="auto">
          <a:xfrm>
            <a:off x="8686800" y="6223000"/>
            <a:ext cx="3492500" cy="444500"/>
          </a:xfrm>
          <a:prstGeom prst="rect">
            <a:avLst/>
          </a:prstGeom>
          <a:solidFill>
            <a:schemeClr val="accent1"/>
          </a:solidFill>
          <a:ln>
            <a:noFill/>
          </a:ln>
          <a:extLs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2400" i="1">
                <a:solidFill>
                  <a:schemeClr val="tx1"/>
                </a:solidFill>
                <a:latin typeface="Arial" panose="020B0604020202020204" pitchFamily="34" charset="0"/>
                <a:cs typeface="Arial" panose="020B0604020202020204" pitchFamily="34" charset="0"/>
                <a:sym typeface="Arial" panose="020B0604020202020204" pitchFamily="34" charset="0"/>
              </a:rPr>
              <a:t>elastische spierwerking</a:t>
            </a:r>
          </a:p>
        </p:txBody>
      </p:sp>
      <p:pic>
        <p:nvPicPr>
          <p:cNvPr id="20489" name="Picture 8">
            <a:extLst>
              <a:ext uri="{FF2B5EF4-FFF2-40B4-BE49-F238E27FC236}">
                <a16:creationId xmlns:a16="http://schemas.microsoft.com/office/drawing/2014/main" id="{1BF8F1B3-DF4B-4693-9C89-5E26CAA354A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49600" y="6731000"/>
            <a:ext cx="568325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0490" name="Freeform 9">
            <a:extLst>
              <a:ext uri="{FF2B5EF4-FFF2-40B4-BE49-F238E27FC236}">
                <a16:creationId xmlns:a16="http://schemas.microsoft.com/office/drawing/2014/main" id="{D31CBBEC-C647-40B0-A953-7C3A03E5CB36}"/>
              </a:ext>
            </a:extLst>
          </p:cNvPr>
          <p:cNvSpPr>
            <a:spLocks/>
          </p:cNvSpPr>
          <p:nvPr/>
        </p:nvSpPr>
        <p:spPr bwMode="auto">
          <a:xfrm>
            <a:off x="1225550" y="5842000"/>
            <a:ext cx="1479550" cy="2882900"/>
          </a:xfrm>
          <a:custGeom>
            <a:avLst/>
            <a:gdLst>
              <a:gd name="T0" fmla="*/ 7218 w 17424"/>
              <a:gd name="T1" fmla="*/ 0 h 21600"/>
              <a:gd name="T2" fmla="*/ 1479550 w 17424"/>
              <a:gd name="T3" fmla="*/ 2882900 h 21600"/>
              <a:gd name="T4" fmla="*/ 0 60000 65536"/>
              <a:gd name="T5" fmla="*/ 0 60000 65536"/>
            </a:gdLst>
            <a:ahLst/>
            <a:cxnLst>
              <a:cxn ang="T4">
                <a:pos x="T0" y="T1"/>
              </a:cxn>
              <a:cxn ang="T5">
                <a:pos x="T2" y="T3"/>
              </a:cxn>
            </a:cxnLst>
            <a:rect l="0" t="0" r="r" b="b"/>
            <a:pathLst>
              <a:path w="17424" h="21600">
                <a:moveTo>
                  <a:pt x="85" y="0"/>
                </a:moveTo>
                <a:cubicBezTo>
                  <a:pt x="674" y="7612"/>
                  <a:pt x="-4176" y="20441"/>
                  <a:pt x="17424" y="21600"/>
                </a:cubicBezTo>
              </a:path>
            </a:pathLst>
          </a:custGeom>
          <a:noFill/>
          <a:ln w="38100" cap="flat">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sp>
        <p:nvSpPr>
          <p:cNvPr id="20491" name="Freeform 10">
            <a:extLst>
              <a:ext uri="{FF2B5EF4-FFF2-40B4-BE49-F238E27FC236}">
                <a16:creationId xmlns:a16="http://schemas.microsoft.com/office/drawing/2014/main" id="{5A9539D2-8FCA-481F-AC19-04D40B767205}"/>
              </a:ext>
            </a:extLst>
          </p:cNvPr>
          <p:cNvSpPr>
            <a:spLocks/>
          </p:cNvSpPr>
          <p:nvPr/>
        </p:nvSpPr>
        <p:spPr bwMode="auto">
          <a:xfrm>
            <a:off x="9131300" y="6743700"/>
            <a:ext cx="1500188" cy="2032000"/>
          </a:xfrm>
          <a:custGeom>
            <a:avLst/>
            <a:gdLst>
              <a:gd name="T0" fmla="*/ 1497049 w 20072"/>
              <a:gd name="T1" fmla="*/ 0 h 21600"/>
              <a:gd name="T2" fmla="*/ 0 w 20072"/>
              <a:gd name="T3" fmla="*/ 2032000 h 21600"/>
              <a:gd name="T4" fmla="*/ 0 60000 65536"/>
              <a:gd name="T5" fmla="*/ 0 60000 65536"/>
            </a:gdLst>
            <a:ahLst/>
            <a:cxnLst>
              <a:cxn ang="T4">
                <a:pos x="T0" y="T1"/>
              </a:cxn>
              <a:cxn ang="T5">
                <a:pos x="T2" y="T3"/>
              </a:cxn>
            </a:cxnLst>
            <a:rect l="0" t="0" r="r" b="b"/>
            <a:pathLst>
              <a:path w="20072" h="21600">
                <a:moveTo>
                  <a:pt x="20030" y="0"/>
                </a:moveTo>
                <a:cubicBezTo>
                  <a:pt x="20086" y="4261"/>
                  <a:pt x="21600" y="20806"/>
                  <a:pt x="0" y="21600"/>
                </a:cubicBezTo>
              </a:path>
            </a:pathLst>
          </a:custGeom>
          <a:noFill/>
          <a:ln w="38100" cap="flat">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1">
            <a:extLst>
              <a:ext uri="{FF2B5EF4-FFF2-40B4-BE49-F238E27FC236}">
                <a16:creationId xmlns:a16="http://schemas.microsoft.com/office/drawing/2014/main" id="{E83C7001-0A00-471C-886B-D3C6EFA9E8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5600" y="660400"/>
            <a:ext cx="5422900" cy="471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1507" name="Rectangle 2">
            <a:extLst>
              <a:ext uri="{FF2B5EF4-FFF2-40B4-BE49-F238E27FC236}">
                <a16:creationId xmlns:a16="http://schemas.microsoft.com/office/drawing/2014/main" id="{B0CEDA66-91E4-4205-B364-18C7C971FED6}"/>
              </a:ext>
            </a:extLst>
          </p:cNvPr>
          <p:cNvSpPr>
            <a:spLocks/>
          </p:cNvSpPr>
          <p:nvPr/>
        </p:nvSpPr>
        <p:spPr bwMode="auto">
          <a:xfrm>
            <a:off x="8229600" y="952500"/>
            <a:ext cx="4749800" cy="168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1800">
                <a:solidFill>
                  <a:schemeClr val="tx1"/>
                </a:solidFill>
                <a:latin typeface="Arial" panose="020B0604020202020204" pitchFamily="34" charset="0"/>
                <a:cs typeface="Arial" panose="020B0604020202020204" pitchFamily="34" charset="0"/>
                <a:sym typeface="Arial" panose="020B0604020202020204" pitchFamily="34" charset="0"/>
              </a:rPr>
              <a:t>Bij een tennisserve wordt kinetische energie door middel van elasticiteit van een grote massa naar een kleine massa verplaats </a:t>
            </a:r>
          </a:p>
          <a:p>
            <a:pPr algn="l" eaLnBrk="1" hangingPunct="1"/>
            <a:r>
              <a:rPr lang="en-US" altLang="nl-NL" sz="1800">
                <a:solidFill>
                  <a:schemeClr val="tx1"/>
                </a:solidFill>
                <a:latin typeface="Arial" panose="020B0604020202020204" pitchFamily="34" charset="0"/>
                <a:cs typeface="Arial" panose="020B0604020202020204" pitchFamily="34" charset="0"/>
                <a:sym typeface="Arial" panose="020B0604020202020204" pitchFamily="34" charset="0"/>
              </a:rPr>
              <a:t>De snelheid van het bewegende segment wordt groter, naar mate de bewegende massa kleiner wordt. </a:t>
            </a:r>
          </a:p>
        </p:txBody>
      </p:sp>
      <p:pic>
        <p:nvPicPr>
          <p:cNvPr id="21508" name="Picture 3">
            <a:extLst>
              <a:ext uri="{FF2B5EF4-FFF2-40B4-BE49-F238E27FC236}">
                <a16:creationId xmlns:a16="http://schemas.microsoft.com/office/drawing/2014/main" id="{DAF08A98-DAD9-456B-9A04-CCDF49463A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700" y="5715000"/>
            <a:ext cx="8142288" cy="392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1509" name="Rectangle 4">
            <a:extLst>
              <a:ext uri="{FF2B5EF4-FFF2-40B4-BE49-F238E27FC236}">
                <a16:creationId xmlns:a16="http://schemas.microsoft.com/office/drawing/2014/main" id="{AFE7A94B-7D4E-4F09-862F-2476A872D260}"/>
              </a:ext>
            </a:extLst>
          </p:cNvPr>
          <p:cNvSpPr>
            <a:spLocks/>
          </p:cNvSpPr>
          <p:nvPr/>
        </p:nvSpPr>
        <p:spPr bwMode="auto">
          <a:xfrm>
            <a:off x="8305800" y="6832600"/>
            <a:ext cx="4648200" cy="168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1800">
                <a:solidFill>
                  <a:schemeClr val="tx1"/>
                </a:solidFill>
                <a:latin typeface="Arial" panose="020B0604020202020204" pitchFamily="34" charset="0"/>
                <a:cs typeface="Arial" panose="020B0604020202020204" pitchFamily="34" charset="0"/>
                <a:sym typeface="Arial" panose="020B0604020202020204" pitchFamily="34" charset="0"/>
              </a:rPr>
              <a:t>Er zijn twee manieren van steunen en hangen, of actief (CE), of passief (PEC). Een tussenweg is niet goed mogelijk, omdat de totale hoeveelheid kracht, die de spier kan produceren tussen actief en passief hangen, lager is.</a:t>
            </a:r>
          </a:p>
        </p:txBody>
      </p:sp>
      <p:sp>
        <p:nvSpPr>
          <p:cNvPr id="21510" name="Rectangle 5">
            <a:extLst>
              <a:ext uri="{FF2B5EF4-FFF2-40B4-BE49-F238E27FC236}">
                <a16:creationId xmlns:a16="http://schemas.microsoft.com/office/drawing/2014/main" id="{B897362D-1D48-4607-96E4-69E2EFCA35C6}"/>
              </a:ext>
            </a:extLst>
          </p:cNvPr>
          <p:cNvSpPr>
            <a:spLocks/>
          </p:cNvSpPr>
          <p:nvPr/>
        </p:nvSpPr>
        <p:spPr bwMode="auto">
          <a:xfrm>
            <a:off x="508000" y="88900"/>
            <a:ext cx="2082800" cy="444500"/>
          </a:xfrm>
          <a:prstGeom prst="rect">
            <a:avLst/>
          </a:prstGeom>
          <a:solidFill>
            <a:schemeClr val="accent1"/>
          </a:solidFill>
          <a:ln>
            <a:noFill/>
          </a:ln>
          <a:extLs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2400" i="1">
                <a:solidFill>
                  <a:schemeClr val="tx1"/>
                </a:solidFill>
                <a:latin typeface="Arial" panose="020B0604020202020204" pitchFamily="34" charset="0"/>
                <a:cs typeface="Arial" panose="020B0604020202020204" pitchFamily="34" charset="0"/>
                <a:sym typeface="Arial" panose="020B0604020202020204" pitchFamily="34" charset="0"/>
              </a:rPr>
              <a:t>zweepwerking</a:t>
            </a:r>
          </a:p>
        </p:txBody>
      </p:sp>
      <p:sp>
        <p:nvSpPr>
          <p:cNvPr id="21511" name="Rectangle 6">
            <a:extLst>
              <a:ext uri="{FF2B5EF4-FFF2-40B4-BE49-F238E27FC236}">
                <a16:creationId xmlns:a16="http://schemas.microsoft.com/office/drawing/2014/main" id="{618F0FD0-D971-4389-95BA-DDC59BD4E77C}"/>
              </a:ext>
            </a:extLst>
          </p:cNvPr>
          <p:cNvSpPr>
            <a:spLocks/>
          </p:cNvSpPr>
          <p:nvPr/>
        </p:nvSpPr>
        <p:spPr bwMode="auto">
          <a:xfrm>
            <a:off x="876300" y="5499100"/>
            <a:ext cx="4648200" cy="444500"/>
          </a:xfrm>
          <a:prstGeom prst="rect">
            <a:avLst/>
          </a:prstGeom>
          <a:solidFill>
            <a:schemeClr val="accent1"/>
          </a:solidFill>
          <a:ln>
            <a:noFill/>
          </a:ln>
          <a:extLs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2400" i="1">
                <a:solidFill>
                  <a:schemeClr val="tx1"/>
                </a:solidFill>
                <a:latin typeface="Arial" panose="020B0604020202020204" pitchFamily="34" charset="0"/>
                <a:cs typeface="Arial" panose="020B0604020202020204" pitchFamily="34" charset="0"/>
                <a:sym typeface="Arial" panose="020B0604020202020204" pitchFamily="34" charset="0"/>
              </a:rPr>
              <a:t>actieve en passieve spierwerking</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1">
            <a:extLst>
              <a:ext uri="{FF2B5EF4-FFF2-40B4-BE49-F238E27FC236}">
                <a16:creationId xmlns:a16="http://schemas.microsoft.com/office/drawing/2014/main" id="{B89D2862-9700-4000-BE49-525DDD3C7A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3352800"/>
            <a:ext cx="5607050" cy="529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2531" name="Rectangle 2">
            <a:extLst>
              <a:ext uri="{FF2B5EF4-FFF2-40B4-BE49-F238E27FC236}">
                <a16:creationId xmlns:a16="http://schemas.microsoft.com/office/drawing/2014/main" id="{1A4E34F5-941E-48F5-B0CE-6C6D5888D0D0}"/>
              </a:ext>
            </a:extLst>
          </p:cNvPr>
          <p:cNvSpPr>
            <a:spLocks/>
          </p:cNvSpPr>
          <p:nvPr/>
        </p:nvSpPr>
        <p:spPr bwMode="auto">
          <a:xfrm>
            <a:off x="139700" y="165100"/>
            <a:ext cx="1143000" cy="444500"/>
          </a:xfrm>
          <a:prstGeom prst="rect">
            <a:avLst/>
          </a:prstGeom>
          <a:solidFill>
            <a:schemeClr val="accent1"/>
          </a:solidFill>
          <a:ln>
            <a:noFill/>
          </a:ln>
          <a:extLs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tabLst>
                <a:tab pos="449263" algn="l"/>
              </a:tabLst>
              <a:defRPr sz="4200">
                <a:solidFill>
                  <a:srgbClr val="000000"/>
                </a:solidFill>
                <a:latin typeface="Gill Sans" charset="0"/>
                <a:cs typeface="ヒラギノ角ゴ ProN W3" charset="0"/>
                <a:sym typeface="Gill Sans" charset="0"/>
              </a:defRPr>
            </a:lvl1pPr>
            <a:lvl2pPr marL="742950" indent="-285750" eaLnBrk="0" hangingPunct="0">
              <a:tabLst>
                <a:tab pos="449263" algn="l"/>
              </a:tabLst>
              <a:defRPr sz="4200">
                <a:solidFill>
                  <a:srgbClr val="000000"/>
                </a:solidFill>
                <a:latin typeface="Gill Sans" charset="0"/>
                <a:cs typeface="ヒラギノ角ゴ ProN W3" charset="0"/>
                <a:sym typeface="Gill Sans" charset="0"/>
              </a:defRPr>
            </a:lvl2pPr>
            <a:lvl3pPr marL="1143000" indent="-228600" eaLnBrk="0" hangingPunct="0">
              <a:tabLst>
                <a:tab pos="449263" algn="l"/>
              </a:tabLst>
              <a:defRPr sz="4200">
                <a:solidFill>
                  <a:srgbClr val="000000"/>
                </a:solidFill>
                <a:latin typeface="Gill Sans" charset="0"/>
                <a:cs typeface="ヒラギノ角ゴ ProN W3" charset="0"/>
                <a:sym typeface="Gill Sans" charset="0"/>
              </a:defRPr>
            </a:lvl3pPr>
            <a:lvl4pPr marL="1600200" indent="-228600" eaLnBrk="0" hangingPunct="0">
              <a:tabLst>
                <a:tab pos="449263" algn="l"/>
              </a:tabLst>
              <a:defRPr sz="4200">
                <a:solidFill>
                  <a:srgbClr val="000000"/>
                </a:solidFill>
                <a:latin typeface="Gill Sans" charset="0"/>
                <a:cs typeface="ヒラギノ角ゴ ProN W3" charset="0"/>
                <a:sym typeface="Gill Sans" charset="0"/>
              </a:defRPr>
            </a:lvl4pPr>
            <a:lvl5pPr marL="2057400" indent="-228600" eaLnBrk="0" hangingPunct="0">
              <a:tabLst>
                <a:tab pos="449263" algn="l"/>
              </a:tabLst>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tabLst>
                <a:tab pos="449263" algn="l"/>
              </a:tabLs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tabLst>
                <a:tab pos="449263" algn="l"/>
              </a:tabLs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tabLst>
                <a:tab pos="449263" algn="l"/>
              </a:tabLs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tabLst>
                <a:tab pos="449263" algn="l"/>
              </a:tabLst>
              <a:defRPr sz="4200">
                <a:solidFill>
                  <a:srgbClr val="000000"/>
                </a:solidFill>
                <a:latin typeface="Gill Sans" charset="0"/>
                <a:cs typeface="ヒラギノ角ゴ ProN W3" charset="0"/>
                <a:sym typeface="Gill Sans" charset="0"/>
              </a:defRPr>
            </a:lvl9pPr>
          </a:lstStyle>
          <a:p>
            <a:pPr algn="l" eaLnBrk="1" hangingPunct="1"/>
            <a:r>
              <a:rPr lang="en-US" altLang="nl-NL" sz="2400" i="1">
                <a:solidFill>
                  <a:schemeClr val="tx1"/>
                </a:solidFill>
                <a:latin typeface="Arial" panose="020B0604020202020204" pitchFamily="34" charset="0"/>
                <a:cs typeface="Arial" panose="020B0604020202020204" pitchFamily="34" charset="0"/>
                <a:sym typeface="Arial" panose="020B0604020202020204" pitchFamily="34" charset="0"/>
              </a:rPr>
              <a:t>Stijgtijd</a:t>
            </a:r>
          </a:p>
        </p:txBody>
      </p:sp>
      <p:pic>
        <p:nvPicPr>
          <p:cNvPr id="22532" name="Picture 3">
            <a:extLst>
              <a:ext uri="{FF2B5EF4-FFF2-40B4-BE49-F238E27FC236}">
                <a16:creationId xmlns:a16="http://schemas.microsoft.com/office/drawing/2014/main" id="{9CA5C575-6924-4C73-8D15-0CF58EEC94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98800" y="685800"/>
            <a:ext cx="5470525" cy="226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2533" name="Rectangle 4">
            <a:extLst>
              <a:ext uri="{FF2B5EF4-FFF2-40B4-BE49-F238E27FC236}">
                <a16:creationId xmlns:a16="http://schemas.microsoft.com/office/drawing/2014/main" id="{767A5A16-0E1E-4AA4-8DB2-845F9F9EC963}"/>
              </a:ext>
            </a:extLst>
          </p:cNvPr>
          <p:cNvSpPr>
            <a:spLocks/>
          </p:cNvSpPr>
          <p:nvPr/>
        </p:nvSpPr>
        <p:spPr bwMode="auto">
          <a:xfrm>
            <a:off x="2933700" y="158750"/>
            <a:ext cx="61976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2400">
                <a:solidFill>
                  <a:schemeClr val="tx1"/>
                </a:solidFill>
                <a:latin typeface="Arial" panose="020B0604020202020204" pitchFamily="34" charset="0"/>
                <a:cs typeface="Arial" panose="020B0604020202020204" pitchFamily="34" charset="0"/>
                <a:sym typeface="Arial" panose="020B0604020202020204" pitchFamily="34" charset="0"/>
              </a:rPr>
              <a:t>Het model Hill </a:t>
            </a:r>
            <a:r>
              <a:rPr lang="en-US" altLang="nl-NL" sz="1800">
                <a:solidFill>
                  <a:schemeClr val="tx1"/>
                </a:solidFill>
                <a:latin typeface="Arial" panose="020B0604020202020204" pitchFamily="34" charset="0"/>
                <a:cs typeface="Arial" panose="020B0604020202020204" pitchFamily="34" charset="0"/>
                <a:sym typeface="Arial" panose="020B0604020202020204" pitchFamily="34" charset="0"/>
              </a:rPr>
              <a:t>(</a:t>
            </a:r>
            <a:r>
              <a:rPr lang="en-US" altLang="nl-NL" sz="1800" i="1">
                <a:solidFill>
                  <a:schemeClr val="tx1"/>
                </a:solidFill>
                <a:latin typeface="Arial" panose="020B0604020202020204" pitchFamily="34" charset="0"/>
                <a:cs typeface="Arial" panose="020B0604020202020204" pitchFamily="34" charset="0"/>
                <a:sym typeface="Arial" panose="020B0604020202020204" pitchFamily="34" charset="0"/>
              </a:rPr>
              <a:t>zoals het moet worden weergegeven)</a:t>
            </a:r>
          </a:p>
        </p:txBody>
      </p:sp>
      <p:sp>
        <p:nvSpPr>
          <p:cNvPr id="22534" name="Line 5">
            <a:extLst>
              <a:ext uri="{FF2B5EF4-FFF2-40B4-BE49-F238E27FC236}">
                <a16:creationId xmlns:a16="http://schemas.microsoft.com/office/drawing/2014/main" id="{4E5CDB10-2DD0-4CF8-8F0F-297EA587EDAC}"/>
              </a:ext>
            </a:extLst>
          </p:cNvPr>
          <p:cNvSpPr>
            <a:spLocks noChangeShapeType="1"/>
          </p:cNvSpPr>
          <p:nvPr/>
        </p:nvSpPr>
        <p:spPr bwMode="auto">
          <a:xfrm rot="10800000" flipH="1">
            <a:off x="3175" y="3097213"/>
            <a:ext cx="12311063" cy="0"/>
          </a:xfrm>
          <a:prstGeom prst="line">
            <a:avLst/>
          </a:prstGeom>
          <a:noFill/>
          <a:ln w="38100">
            <a:solidFill>
              <a:schemeClr val="tx1"/>
            </a:solidFill>
            <a:miter lim="800000"/>
            <a:headEnd/>
            <a:tailEnd/>
          </a:ln>
          <a:extLst>
            <a:ext uri="{909E8E84-426E-40DD-AFC4-6F175D3DCCD1}">
              <a14:hiddenFill xmlns:a14="http://schemas.microsoft.com/office/drawing/2010/main">
                <a:noFill/>
              </a14:hiddenFill>
            </a:ext>
          </a:extLst>
        </p:spPr>
        <p:txBody>
          <a:bodyPr lIns="0" tIns="0" rIns="0" bIns="0"/>
          <a:lstStyle/>
          <a:p>
            <a:endParaRPr lang="nl-NL"/>
          </a:p>
        </p:txBody>
      </p:sp>
      <p:sp>
        <p:nvSpPr>
          <p:cNvPr id="22535" name="Rectangle 6">
            <a:extLst>
              <a:ext uri="{FF2B5EF4-FFF2-40B4-BE49-F238E27FC236}">
                <a16:creationId xmlns:a16="http://schemas.microsoft.com/office/drawing/2014/main" id="{F1CD44BD-BAE0-4579-852B-8D11974D67AC}"/>
              </a:ext>
            </a:extLst>
          </p:cNvPr>
          <p:cNvSpPr>
            <a:spLocks/>
          </p:cNvSpPr>
          <p:nvPr/>
        </p:nvSpPr>
        <p:spPr bwMode="auto">
          <a:xfrm>
            <a:off x="685800" y="9048750"/>
            <a:ext cx="102997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1800">
                <a:solidFill>
                  <a:schemeClr val="tx1"/>
                </a:solidFill>
                <a:latin typeface="Arial" panose="020B0604020202020204" pitchFamily="34" charset="0"/>
                <a:cs typeface="Arial" panose="020B0604020202020204" pitchFamily="34" charset="0"/>
                <a:sym typeface="Arial" panose="020B0604020202020204" pitchFamily="34" charset="0"/>
              </a:rPr>
              <a:t>Stijgtijd. Aan het begin van de beweging is de spier nog wat slap. Het duurt tot halverwege de afzet, voordat de spier optimaal kracht kan zetten</a:t>
            </a:r>
            <a:r>
              <a:rPr lang="en-US" altLang="nl-NL" sz="1200">
                <a:solidFill>
                  <a:srgbClr val="0000FF"/>
                </a:solidFill>
                <a:latin typeface="Times New Roman Italic" charset="0"/>
                <a:cs typeface="Times New Roman Italic" charset="0"/>
                <a:sym typeface="Times New Roman Italic" charset="0"/>
              </a:rPr>
              <a:t>.</a:t>
            </a:r>
          </a:p>
        </p:txBody>
      </p:sp>
      <p:sp>
        <p:nvSpPr>
          <p:cNvPr id="22536" name="Freeform 7">
            <a:extLst>
              <a:ext uri="{FF2B5EF4-FFF2-40B4-BE49-F238E27FC236}">
                <a16:creationId xmlns:a16="http://schemas.microsoft.com/office/drawing/2014/main" id="{F63E0A22-81E2-46FD-AC31-44ED759DC10C}"/>
              </a:ext>
            </a:extLst>
          </p:cNvPr>
          <p:cNvSpPr>
            <a:spLocks/>
          </p:cNvSpPr>
          <p:nvPr/>
        </p:nvSpPr>
        <p:spPr bwMode="auto">
          <a:xfrm>
            <a:off x="2484438" y="7683500"/>
            <a:ext cx="4259262" cy="1358900"/>
          </a:xfrm>
          <a:custGeom>
            <a:avLst/>
            <a:gdLst>
              <a:gd name="T0" fmla="*/ 4259262 w 14200"/>
              <a:gd name="T1" fmla="*/ 1358900 h 20804"/>
              <a:gd name="T2" fmla="*/ 905843 w 14200"/>
              <a:gd name="T3" fmla="*/ 0 h 20804"/>
              <a:gd name="T4" fmla="*/ 0 60000 65536"/>
              <a:gd name="T5" fmla="*/ 0 60000 65536"/>
            </a:gdLst>
            <a:ahLst/>
            <a:cxnLst>
              <a:cxn ang="T4">
                <a:pos x="T0" y="T1"/>
              </a:cxn>
              <a:cxn ang="T5">
                <a:pos x="T2" y="T3"/>
              </a:cxn>
            </a:cxnLst>
            <a:rect l="0" t="0" r="r" b="b"/>
            <a:pathLst>
              <a:path w="14200" h="20804">
                <a:moveTo>
                  <a:pt x="14200" y="20804"/>
                </a:moveTo>
                <a:cubicBezTo>
                  <a:pt x="12338" y="13529"/>
                  <a:pt x="-7400" y="21600"/>
                  <a:pt x="3020" y="0"/>
                </a:cubicBezTo>
              </a:path>
            </a:pathLst>
          </a:custGeom>
          <a:noFill/>
          <a:ln w="38100" cap="flat">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sp>
        <p:nvSpPr>
          <p:cNvPr id="22537" name="Freeform 8">
            <a:extLst>
              <a:ext uri="{FF2B5EF4-FFF2-40B4-BE49-F238E27FC236}">
                <a16:creationId xmlns:a16="http://schemas.microsoft.com/office/drawing/2014/main" id="{4D3F55A9-B910-4CCA-9FBB-432DA35EB578}"/>
              </a:ext>
            </a:extLst>
          </p:cNvPr>
          <p:cNvSpPr>
            <a:spLocks/>
          </p:cNvSpPr>
          <p:nvPr/>
        </p:nvSpPr>
        <p:spPr bwMode="auto">
          <a:xfrm>
            <a:off x="7299325" y="8458200"/>
            <a:ext cx="1970088" cy="660400"/>
          </a:xfrm>
          <a:custGeom>
            <a:avLst/>
            <a:gdLst>
              <a:gd name="T0" fmla="*/ 1970088 w 20647"/>
              <a:gd name="T1" fmla="*/ 660400 h 15500"/>
              <a:gd name="T2" fmla="*/ 3149 w 20647"/>
              <a:gd name="T3" fmla="*/ 0 h 15500"/>
              <a:gd name="T4" fmla="*/ 0 60000 65536"/>
              <a:gd name="T5" fmla="*/ 0 60000 65536"/>
            </a:gdLst>
            <a:ahLst/>
            <a:cxnLst>
              <a:cxn ang="T4">
                <a:pos x="T0" y="T1"/>
              </a:cxn>
              <a:cxn ang="T5">
                <a:pos x="T2" y="T3"/>
              </a:cxn>
            </a:cxnLst>
            <a:rect l="0" t="0" r="r" b="b"/>
            <a:pathLst>
              <a:path w="20647" h="15500">
                <a:moveTo>
                  <a:pt x="20647" y="15500"/>
                </a:moveTo>
                <a:cubicBezTo>
                  <a:pt x="20615" y="3704"/>
                  <a:pt x="-953" y="21600"/>
                  <a:pt x="33" y="0"/>
                </a:cubicBezTo>
              </a:path>
            </a:pathLst>
          </a:custGeom>
          <a:noFill/>
          <a:ln w="38100" cap="flat">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spTree>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12.xml.rels><?xml version="1.0" encoding="UTF-8" standalone="yes"?>
<Relationships xmlns="http://schemas.openxmlformats.org/package/2006/relationships"><Relationship Id="rId1" Type="http://schemas.openxmlformats.org/officeDocument/2006/relationships/image" Target="../media/image1.jpeg"/></Relationships>
</file>

<file path=ppt/theme/_rels/theme13.xml.rels><?xml version="1.0" encoding="UTF-8" standalone="yes"?>
<Relationships xmlns="http://schemas.openxmlformats.org/package/2006/relationships"><Relationship Id="rId1" Type="http://schemas.openxmlformats.org/officeDocument/2006/relationships/image" Target="../media/image1.jpeg"/></Relationships>
</file>

<file path=ppt/theme/_rels/theme14.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tel en subtitel">
  <a:themeElements>
    <a:clrScheme name="">
      <a:dk1>
        <a:srgbClr val="000000"/>
      </a:dk1>
      <a:lt1>
        <a:srgbClr val="FFFFFF"/>
      </a:lt1>
      <a:dk2>
        <a:srgbClr val="000000"/>
      </a:dk2>
      <a:lt2>
        <a:srgbClr val="808080"/>
      </a:lt2>
      <a:accent1>
        <a:srgbClr val="FEFF03"/>
      </a:accent1>
      <a:accent2>
        <a:srgbClr val="333399"/>
      </a:accent2>
      <a:accent3>
        <a:srgbClr val="FFFFFF"/>
      </a:accent3>
      <a:accent4>
        <a:srgbClr val="000000"/>
      </a:accent4>
      <a:accent5>
        <a:srgbClr val="FEFFAA"/>
      </a:accent5>
      <a:accent6>
        <a:srgbClr val="2D2D8A"/>
      </a:accent6>
      <a:hlink>
        <a:srgbClr val="009999"/>
      </a:hlink>
      <a:folHlink>
        <a:srgbClr val="99CC00"/>
      </a:folHlink>
    </a:clrScheme>
    <a:fontScheme name="Titel en subtitel">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el en subtite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Leeg">
  <a:themeElements>
    <a:clrScheme name="Lee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eeg">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Lee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el en opsomming - links">
  <a:themeElements>
    <a:clrScheme name="Titel en opsomming - link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el en opsomming - links">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el en opsomming - link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Titel en opsomming - 2 kolommen">
  <a:themeElements>
    <a:clrScheme name="Titel en opsomming - 2 kolomm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el en opsomming - 2 kolommen">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el en opsomming - 2 kolomm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Titel en opsomming - rechts">
  <a:themeElements>
    <a:clrScheme name="Titel en opsomming - rech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el en opsomming - rechts">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el en opsomming - rech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Titel, opsomming en foto">
  <a:themeElements>
    <a:clrScheme name="Titel, opsomming en f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el, opsomming en foto">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el, opsomming en f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el en opsomming">
  <a:themeElements>
    <a:clrScheme name="Titel en opsom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el en opsomming">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el en opsom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el - midden">
  <a:themeElements>
    <a:clrScheme name="Titel - midd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el - midden">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el - midd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psomming">
  <a:themeElements>
    <a:clrScheme name="Opsom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psomming">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Opsom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Foto - horizontaal">
  <a:themeElements>
    <a:clrScheme name="Foto - horizonta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Foto - horizontaal">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Foto - horizonta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Foto - horizontale weerspiegeling">
  <a:themeElements>
    <a:clrScheme name="Foto - horizontale weerspiegel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Foto - horizontale weerspiegeling">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Foto - horizontale weerspiegel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Foto - verticaal">
  <a:themeElements>
    <a:clrScheme name="Foto - vertica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Foto - verticaal">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Foto - vertica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Foto - verticale weerspiegeling">
  <a:themeElements>
    <a:clrScheme name="Foto - verticale weerspiegel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Foto - verticale weerspiegeling">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Foto - verticale weerspiegel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el - boven">
  <a:themeElements>
    <a:clrScheme name="Titel - bov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el - boven">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el - bov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Pages>0</Pages>
  <Words>697</Words>
  <Characters>0</Characters>
  <Application>Microsoft Office PowerPoint</Application>
  <PresentationFormat>Aangepast</PresentationFormat>
  <Lines>0</Lines>
  <Paragraphs>68</Paragraphs>
  <Slides>17</Slides>
  <Notes>0</Notes>
  <HiddenSlides>0</HiddenSlides>
  <MMClips>0</MMClips>
  <ScaleCrop>false</ScaleCrop>
  <HeadingPairs>
    <vt:vector size="6" baseType="variant">
      <vt:variant>
        <vt:lpstr>Gebruikte lettertypen</vt:lpstr>
      </vt:variant>
      <vt:variant>
        <vt:i4>6</vt:i4>
      </vt:variant>
      <vt:variant>
        <vt:lpstr>Thema</vt:lpstr>
      </vt:variant>
      <vt:variant>
        <vt:i4>14</vt:i4>
      </vt:variant>
      <vt:variant>
        <vt:lpstr>Diatitels</vt:lpstr>
      </vt:variant>
      <vt:variant>
        <vt:i4>17</vt:i4>
      </vt:variant>
    </vt:vector>
  </HeadingPairs>
  <TitlesOfParts>
    <vt:vector size="37" baseType="lpstr">
      <vt:lpstr>Gill Sans</vt:lpstr>
      <vt:lpstr>ヒラギノ角ゴ ProN W3</vt:lpstr>
      <vt:lpstr>Arial</vt:lpstr>
      <vt:lpstr>Calibri</vt:lpstr>
      <vt:lpstr>Lucida Grande</vt:lpstr>
      <vt:lpstr>Times New Roman Italic</vt:lpstr>
      <vt:lpstr>Titel en subtitel</vt:lpstr>
      <vt:lpstr>Titel en opsomming</vt:lpstr>
      <vt:lpstr>Titel - midden</vt:lpstr>
      <vt:lpstr>Opsomming</vt:lpstr>
      <vt:lpstr>Foto - horizontaal</vt:lpstr>
      <vt:lpstr>Foto - horizontale weerspiegeling</vt:lpstr>
      <vt:lpstr>Foto - verticaal</vt:lpstr>
      <vt:lpstr>Foto - verticale weerspiegeling</vt:lpstr>
      <vt:lpstr>Titel - boven</vt:lpstr>
      <vt:lpstr>Leeg</vt:lpstr>
      <vt:lpstr>Titel en opsomming - links</vt:lpstr>
      <vt:lpstr>Titel en opsomming - 2 kolommen</vt:lpstr>
      <vt:lpstr>Titel en opsomming - rechts</vt:lpstr>
      <vt:lpstr>Titel, opsomming en foto</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subject/>
  <dc:creator/>
  <cp:keywords/>
  <dc:description/>
  <cp:lastModifiedBy>Nel van Beelen</cp:lastModifiedBy>
  <cp:revision>1</cp:revision>
  <dcterms:modified xsi:type="dcterms:W3CDTF">2020-10-21T11:22:00Z</dcterms:modified>
</cp:coreProperties>
</file>