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 id="2147483660" r:id="rId13"/>
    <p:sldMasterId id="2147483661" r:id="rId14"/>
  </p:sldMasterIdLst>
  <p:sldIdLst>
    <p:sldId id="265" r:id="rId15"/>
    <p:sldId id="264" r:id="rId16"/>
    <p:sldId id="260" r:id="rId17"/>
    <p:sldId id="256" r:id="rId18"/>
    <p:sldId id="257" r:id="rId19"/>
    <p:sldId id="266" r:id="rId20"/>
    <p:sldId id="258" r:id="rId21"/>
    <p:sldId id="259" r:id="rId22"/>
    <p:sldId id="267" r:id="rId23"/>
    <p:sldId id="263" r:id="rId24"/>
    <p:sldId id="261" r:id="rId25"/>
    <p:sldId id="262" r:id="rId26"/>
  </p:sldIdLst>
  <p:sldSz cx="13004800" cy="9753600"/>
  <p:notesSz cx="6858000" cy="9144000"/>
  <p:defaultTextStyle>
    <a:defPPr>
      <a:defRPr lang="en-US"/>
    </a:defPPr>
    <a:lvl1pPr algn="ctr" rtl="0" fontAlgn="base">
      <a:spcBef>
        <a:spcPct val="0"/>
      </a:spcBef>
      <a:spcAft>
        <a:spcPct val="0"/>
      </a:spcAft>
      <a:defRPr sz="4200" kern="1200">
        <a:solidFill>
          <a:srgbClr val="000000"/>
        </a:solidFill>
        <a:latin typeface="Gill Sans" charset="0"/>
        <a:ea typeface="+mn-ea"/>
        <a:cs typeface="ヒラギノ角ゴ ProN W3" charset="0"/>
        <a:sym typeface="Gill Sans" charset="0"/>
      </a:defRPr>
    </a:lvl1pPr>
    <a:lvl2pPr marL="457200" algn="ctr" rtl="0" fontAlgn="base">
      <a:spcBef>
        <a:spcPct val="0"/>
      </a:spcBef>
      <a:spcAft>
        <a:spcPct val="0"/>
      </a:spcAft>
      <a:defRPr sz="4200" kern="1200">
        <a:solidFill>
          <a:srgbClr val="000000"/>
        </a:solidFill>
        <a:latin typeface="Gill Sans" charset="0"/>
        <a:ea typeface="+mn-ea"/>
        <a:cs typeface="ヒラギノ角ゴ ProN W3" charset="0"/>
        <a:sym typeface="Gill Sans" charset="0"/>
      </a:defRPr>
    </a:lvl2pPr>
    <a:lvl3pPr marL="914400" algn="ctr" rtl="0" fontAlgn="base">
      <a:spcBef>
        <a:spcPct val="0"/>
      </a:spcBef>
      <a:spcAft>
        <a:spcPct val="0"/>
      </a:spcAft>
      <a:defRPr sz="4200" kern="1200">
        <a:solidFill>
          <a:srgbClr val="000000"/>
        </a:solidFill>
        <a:latin typeface="Gill Sans" charset="0"/>
        <a:ea typeface="+mn-ea"/>
        <a:cs typeface="ヒラギノ角ゴ ProN W3" charset="0"/>
        <a:sym typeface="Gill Sans" charset="0"/>
      </a:defRPr>
    </a:lvl3pPr>
    <a:lvl4pPr marL="1371600" algn="ctr" rtl="0" fontAlgn="base">
      <a:spcBef>
        <a:spcPct val="0"/>
      </a:spcBef>
      <a:spcAft>
        <a:spcPct val="0"/>
      </a:spcAft>
      <a:defRPr sz="4200" kern="1200">
        <a:solidFill>
          <a:srgbClr val="000000"/>
        </a:solidFill>
        <a:latin typeface="Gill Sans" charset="0"/>
        <a:ea typeface="+mn-ea"/>
        <a:cs typeface="ヒラギノ角ゴ ProN W3" charset="0"/>
        <a:sym typeface="Gill Sans" charset="0"/>
      </a:defRPr>
    </a:lvl4pPr>
    <a:lvl5pPr marL="1828800" algn="ctr" rtl="0" fontAlgn="base">
      <a:spcBef>
        <a:spcPct val="0"/>
      </a:spcBef>
      <a:spcAft>
        <a:spcPct val="0"/>
      </a:spcAft>
      <a:defRPr sz="4200" kern="1200">
        <a:solidFill>
          <a:srgbClr val="000000"/>
        </a:solidFill>
        <a:latin typeface="Gill Sans" charset="0"/>
        <a:ea typeface="+mn-ea"/>
        <a:cs typeface="ヒラギノ角ゴ ProN W3" charset="0"/>
        <a:sym typeface="Gill Sans" charset="0"/>
      </a:defRPr>
    </a:lvl5pPr>
    <a:lvl6pPr marL="2286000" algn="l" defTabSz="914400" rtl="0" eaLnBrk="1" latinLnBrk="0" hangingPunct="1">
      <a:defRPr sz="4200" kern="1200">
        <a:solidFill>
          <a:srgbClr val="000000"/>
        </a:solidFill>
        <a:latin typeface="Gill Sans" charset="0"/>
        <a:ea typeface="+mn-ea"/>
        <a:cs typeface="ヒラギノ角ゴ ProN W3" charset="0"/>
        <a:sym typeface="Gill Sans" charset="0"/>
      </a:defRPr>
    </a:lvl6pPr>
    <a:lvl7pPr marL="2743200" algn="l" defTabSz="914400" rtl="0" eaLnBrk="1" latinLnBrk="0" hangingPunct="1">
      <a:defRPr sz="4200" kern="1200">
        <a:solidFill>
          <a:srgbClr val="000000"/>
        </a:solidFill>
        <a:latin typeface="Gill Sans" charset="0"/>
        <a:ea typeface="+mn-ea"/>
        <a:cs typeface="ヒラギノ角ゴ ProN W3" charset="0"/>
        <a:sym typeface="Gill Sans" charset="0"/>
      </a:defRPr>
    </a:lvl7pPr>
    <a:lvl8pPr marL="3200400" algn="l" defTabSz="914400" rtl="0" eaLnBrk="1" latinLnBrk="0" hangingPunct="1">
      <a:defRPr sz="4200" kern="1200">
        <a:solidFill>
          <a:srgbClr val="000000"/>
        </a:solidFill>
        <a:latin typeface="Gill Sans" charset="0"/>
        <a:ea typeface="+mn-ea"/>
        <a:cs typeface="ヒラギノ角ゴ ProN W3" charset="0"/>
        <a:sym typeface="Gill Sans" charset="0"/>
      </a:defRPr>
    </a:lvl8pPr>
    <a:lvl9pPr marL="3657600" algn="l" defTabSz="914400" rtl="0" eaLnBrk="1" latinLnBrk="0" hangingPunct="1">
      <a:defRPr sz="4200" kern="1200">
        <a:solidFill>
          <a:srgbClr val="000000"/>
        </a:solidFill>
        <a:latin typeface="Gill Sans" charset="0"/>
        <a:ea typeface="+mn-ea"/>
        <a:cs typeface="ヒラギノ角ゴ ProN W3" charset="0"/>
        <a:sym typeface="Gill Sans" charset="0"/>
      </a:defRPr>
    </a:lvl9pPr>
  </p:defaultTextStyle>
  <p:extLst>
    <p:ext uri="{EFAFB233-063F-42B5-8137-9DF3F51BA10A}">
      <p15:sldGuideLst xmlns:p15="http://schemas.microsoft.com/office/powerpoint/2012/main">
        <p15:guide id="1" orient="horz" pos="3072">
          <p15:clr>
            <a:srgbClr val="A4A3A4"/>
          </p15:clr>
        </p15:guide>
        <p15:guide id="2" pos="40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1554" y="84"/>
      </p:cViewPr>
      <p:guideLst>
        <p:guide orient="horz" pos="3072"/>
        <p:guide pos="409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4.xml"/><Relationship Id="rId26"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slide" Target="slides/slide7.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3.xml"/><Relationship Id="rId25"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2.xml"/><Relationship Id="rId20" Type="http://schemas.openxmlformats.org/officeDocument/2006/relationships/slide" Target="slides/slide6.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0.xml"/><Relationship Id="rId5" Type="http://schemas.openxmlformats.org/officeDocument/2006/relationships/slideMaster" Target="slideMasters/slideMaster5.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5.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8.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100109506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140632360"/>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a:prstGeom prst="rect">
            <a:avLst/>
          </a:prstGeo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1871860797"/>
      </p:ext>
    </p:extLst>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p>
            <a:r>
              <a:rPr lang="nl-NL"/>
              <a:t>Klik om de stijl te bewerken</a:t>
            </a:r>
          </a:p>
        </p:txBody>
      </p:sp>
      <p:sp>
        <p:nvSpPr>
          <p:cNvPr id="3" name="Tijdelijke aanduiding voor inhoud 2"/>
          <p:cNvSpPr>
            <a:spLocks noGrp="1"/>
          </p:cNvSpPr>
          <p:nvPr>
            <p:ph idx="1"/>
          </p:nvPr>
        </p:nvSpPr>
        <p:spPr>
          <a:xfrm>
            <a:off x="650875" y="2276475"/>
            <a:ext cx="11703050" cy="6435725"/>
          </a:xfrm>
          <a:prstGeom prst="rect">
            <a:avLst/>
          </a:prstGeo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049655368"/>
      </p:ext>
    </p:extLst>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a:prstGeom prst="rect">
            <a:avLst/>
          </a:prstGeo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3854603382"/>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p>
            <a:r>
              <a:rPr lang="nl-NL"/>
              <a:t>Klik om de stijl te bewerken</a:t>
            </a:r>
          </a:p>
        </p:txBody>
      </p:sp>
      <p:sp>
        <p:nvSpPr>
          <p:cNvPr id="3" name="Tijdelijke aanduiding voor inhoud 2"/>
          <p:cNvSpPr>
            <a:spLocks noGrp="1"/>
          </p:cNvSpPr>
          <p:nvPr>
            <p:ph sz="half" idx="1"/>
          </p:nvPr>
        </p:nvSpPr>
        <p:spPr>
          <a:xfrm>
            <a:off x="650875"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578600"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540852823"/>
      </p:ext>
    </p:extLst>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646192762"/>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p>
            <a:r>
              <a:rPr lang="nl-NL"/>
              <a:t>Klik om de stijl te bewerken</a:t>
            </a:r>
          </a:p>
        </p:txBody>
      </p:sp>
    </p:spTree>
    <p:extLst>
      <p:ext uri="{BB962C8B-B14F-4D97-AF65-F5344CB8AC3E}">
        <p14:creationId xmlns:p14="http://schemas.microsoft.com/office/powerpoint/2010/main" val="1858385055"/>
      </p:ext>
    </p:extLst>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9762618"/>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a:prstGeom prst="rect">
            <a:avLst/>
          </a:prstGeo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2607286528"/>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a:prstGeom prst="rect">
            <a:avLst/>
          </a:prstGeo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543491756"/>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p>
            <a:r>
              <a:rPr lang="nl-NL"/>
              <a:t>Klik om de stijl te bewerken</a:t>
            </a:r>
          </a:p>
        </p:txBody>
      </p:sp>
      <p:sp>
        <p:nvSpPr>
          <p:cNvPr id="3" name="Tijdelijke aanduiding voor verticale tekst 2"/>
          <p:cNvSpPr>
            <a:spLocks noGrp="1"/>
          </p:cNvSpPr>
          <p:nvPr>
            <p:ph type="body" orient="vert" idx="1"/>
          </p:nvPr>
        </p:nvSpPr>
        <p:spPr>
          <a:xfrm>
            <a:off x="650875" y="2276475"/>
            <a:ext cx="11703050" cy="643572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756264096"/>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118600" y="1638300"/>
            <a:ext cx="2616200" cy="45212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1270000" y="1638300"/>
            <a:ext cx="7696200" cy="45212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615638086"/>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428163" y="390525"/>
            <a:ext cx="2925762" cy="8321675"/>
          </a:xfrm>
          <a:prstGeom prst="rect">
            <a:avLst/>
          </a:prstGeo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50875" y="390525"/>
            <a:ext cx="8624888" cy="832167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218336225"/>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353262175"/>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410952916"/>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24393302"/>
      </p:ext>
    </p:extLst>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1270000" y="2768600"/>
            <a:ext cx="244475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3867150" y="2768600"/>
            <a:ext cx="244475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066989628"/>
      </p:ext>
    </p:extLst>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263568250"/>
      </p:ext>
    </p:extLst>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3839067199"/>
      </p:ext>
    </p:extLst>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3551567"/>
      </p:ext>
    </p:extLst>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447824865"/>
      </p:ext>
    </p:extLst>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3190752910"/>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3870310256"/>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728591866"/>
      </p:ext>
    </p:extLst>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118600" y="254000"/>
            <a:ext cx="2616200" cy="82296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1270000" y="254000"/>
            <a:ext cx="7696200" cy="82296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586514700"/>
      </p:ext>
    </p:extLst>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803366798"/>
      </p:ext>
    </p:extLst>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243979473"/>
      </p:ext>
    </p:extLst>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1552993995"/>
      </p:ext>
    </p:extLst>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1270000" y="2768600"/>
            <a:ext cx="51562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578600" y="2768600"/>
            <a:ext cx="51562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139699882"/>
      </p:ext>
    </p:extLst>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046795238"/>
      </p:ext>
    </p:extLst>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871566013"/>
      </p:ext>
    </p:extLst>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8527184"/>
      </p:ext>
    </p:extLst>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311956971"/>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181218263"/>
      </p:ext>
    </p:extLst>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236896220"/>
      </p:ext>
    </p:extLst>
  </p:cSld>
  <p:clrMapOvr>
    <a:masterClrMapping/>
  </p:clrMapOvr>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513340607"/>
      </p:ext>
    </p:extLst>
  </p:cSld>
  <p:clrMapOvr>
    <a:masterClrMapping/>
  </p:clrMapOv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118600" y="254000"/>
            <a:ext cx="2616200" cy="82296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1270000" y="254000"/>
            <a:ext cx="7696200" cy="82296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639255666"/>
      </p:ext>
    </p:extLst>
  </p:cSld>
  <p:clrMapOvr>
    <a:masterClrMapping/>
  </p:clrMapOvr>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2039173989"/>
      </p:ext>
    </p:extLst>
  </p:cSld>
  <p:clrMapOvr>
    <a:masterClrMapping/>
  </p:clrMapOvr>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007703759"/>
      </p:ext>
    </p:extLst>
  </p:cSld>
  <p:clrMapOvr>
    <a:masterClrMapping/>
  </p:clrMapOvr>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2121914040"/>
      </p:ext>
    </p:extLst>
  </p:cSld>
  <p:clrMapOvr>
    <a:masterClrMapping/>
  </p:clrMapOvr>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7772400" y="2768600"/>
            <a:ext cx="19050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9829800" y="2768600"/>
            <a:ext cx="19050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360321022"/>
      </p:ext>
    </p:extLst>
  </p:cSld>
  <p:clrMapOvr>
    <a:masterClrMapping/>
  </p:clrMapOvr>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073365365"/>
      </p:ext>
    </p:extLst>
  </p:cSld>
  <p:clrMapOvr>
    <a:masterClrMapping/>
  </p:clrMapOvr>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818742329"/>
      </p:ext>
    </p:extLst>
  </p:cSld>
  <p:clrMapOvr>
    <a:masterClrMapping/>
  </p:clrMapOvr>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9505639"/>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574280667"/>
      </p:ext>
    </p:extLst>
  </p:cSld>
  <p:clrMapOvr>
    <a:masterClrMapping/>
  </p:clrMapOvr>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1048167130"/>
      </p:ext>
    </p:extLst>
  </p:cSld>
  <p:clrMapOvr>
    <a:masterClrMapping/>
  </p:clrMapOvr>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938799094"/>
      </p:ext>
    </p:extLst>
  </p:cSld>
  <p:clrMapOvr>
    <a:masterClrMapping/>
  </p:clrMapOvr>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552578389"/>
      </p:ext>
    </p:extLst>
  </p:cSld>
  <p:clrMapOvr>
    <a:masterClrMapping/>
  </p:clrMapOvr>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118600" y="254000"/>
            <a:ext cx="2616200" cy="82296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1270000" y="254000"/>
            <a:ext cx="7696200" cy="82296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876341371"/>
      </p:ext>
    </p:extLst>
  </p:cSld>
  <p:clrMapOvr>
    <a:masterClrMapping/>
  </p:clrMapOvr>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1689192434"/>
      </p:ext>
    </p:extLst>
  </p:cSld>
  <p:clrMapOvr>
    <a:masterClrMapping/>
  </p:clrMapOvr>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828083749"/>
      </p:ext>
    </p:extLst>
  </p:cSld>
  <p:clrMapOvr>
    <a:masterClrMapping/>
  </p:clrMapOvr>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746768145"/>
      </p:ext>
    </p:extLst>
  </p:cSld>
  <p:clrMapOvr>
    <a:masterClrMapping/>
  </p:clrMapOvr>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1270000" y="2768600"/>
            <a:ext cx="244475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3867150" y="2768600"/>
            <a:ext cx="244475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176560452"/>
      </p:ext>
    </p:extLst>
  </p:cSld>
  <p:clrMapOvr>
    <a:masterClrMapping/>
  </p:clrMapOvr>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85574989"/>
      </p:ext>
    </p:extLst>
  </p:cSld>
  <p:clrMapOvr>
    <a:masterClrMapping/>
  </p:clrMapOvr>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349985217"/>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1270000" y="2768600"/>
            <a:ext cx="51562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578600" y="2768600"/>
            <a:ext cx="51562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026913777"/>
      </p:ext>
    </p:extLst>
  </p:cSld>
  <p:clrMapOvr>
    <a:masterClrMapping/>
  </p:clrMapOvr>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5813049"/>
      </p:ext>
    </p:extLst>
  </p:cSld>
  <p:clrMapOvr>
    <a:masterClrMapping/>
  </p:clrMapOvr>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1572362949"/>
      </p:ext>
    </p:extLst>
  </p:cSld>
  <p:clrMapOvr>
    <a:masterClrMapping/>
  </p:clrMapOvr>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3984388064"/>
      </p:ext>
    </p:extLst>
  </p:cSld>
  <p:clrMapOvr>
    <a:masterClrMapping/>
  </p:clrMapOvr>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154727841"/>
      </p:ext>
    </p:extLst>
  </p:cSld>
  <p:clrMapOvr>
    <a:masterClrMapping/>
  </p:clrMapOvr>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118600" y="254000"/>
            <a:ext cx="2616200" cy="82296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1270000" y="254000"/>
            <a:ext cx="7696200" cy="82296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8859079"/>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613706479"/>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4165361225"/>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305163"/>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387279468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606986552"/>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2109328437"/>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856398721"/>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118600" y="254000"/>
            <a:ext cx="2616200" cy="82296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1270000" y="254000"/>
            <a:ext cx="7696200" cy="82296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91533452"/>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4291542284"/>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a:xfrm>
            <a:off x="650875" y="2276475"/>
            <a:ext cx="11703050" cy="6435725"/>
          </a:xfrm>
          <a:prstGeom prst="rect">
            <a:avLst/>
          </a:prstGeo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030762800"/>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2610982600"/>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650875"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578600"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560606251"/>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34339385"/>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1880779192"/>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47993613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774559144"/>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533719880"/>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765112507"/>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a:xfrm>
            <a:off x="650875" y="2276475"/>
            <a:ext cx="11703050" cy="643572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924022947"/>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428163" y="2276475"/>
            <a:ext cx="2925762" cy="64357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50875" y="2276475"/>
            <a:ext cx="8624888" cy="643572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020419482"/>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a:prstGeom prst="rect">
            <a:avLst/>
          </a:prstGeo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4036596405"/>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253099095"/>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a:prstGeom prst="rect">
            <a:avLst/>
          </a:prstGeo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1140078756"/>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p>
            <a:r>
              <a:rPr lang="nl-NL"/>
              <a:t>Klik om de stijl te bewerken</a:t>
            </a:r>
          </a:p>
        </p:txBody>
      </p:sp>
      <p:sp>
        <p:nvSpPr>
          <p:cNvPr id="3" name="Tijdelijke aanduiding voor inhoud 2"/>
          <p:cNvSpPr>
            <a:spLocks noGrp="1"/>
          </p:cNvSpPr>
          <p:nvPr>
            <p:ph sz="half" idx="1"/>
          </p:nvPr>
        </p:nvSpPr>
        <p:spPr>
          <a:xfrm>
            <a:off x="1270000" y="1270000"/>
            <a:ext cx="5156200" cy="7213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578600" y="1270000"/>
            <a:ext cx="5156200" cy="7213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899457685"/>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773896212"/>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p>
            <a:r>
              <a:rPr lang="nl-NL"/>
              <a:t>Klik om de stijl te bewerken</a:t>
            </a:r>
          </a:p>
        </p:txBody>
      </p:sp>
    </p:spTree>
    <p:extLst>
      <p:ext uri="{BB962C8B-B14F-4D97-AF65-F5344CB8AC3E}">
        <p14:creationId xmlns:p14="http://schemas.microsoft.com/office/powerpoint/2010/main" val="2060129646"/>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1270000" y="5029200"/>
            <a:ext cx="5156200" cy="1130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578600" y="5029200"/>
            <a:ext cx="5156200" cy="1130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739901024"/>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7306446"/>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a:prstGeom prst="rect">
            <a:avLst/>
          </a:prstGeo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377939552"/>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a:prstGeom prst="rect">
            <a:avLst/>
          </a:prstGeo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1676495561"/>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65061244"/>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428163" y="390525"/>
            <a:ext cx="2925762" cy="8093075"/>
          </a:xfrm>
          <a:prstGeom prst="rect">
            <a:avLst/>
          </a:prstGeo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50875" y="390525"/>
            <a:ext cx="8624888" cy="809307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494687597"/>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952157352"/>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a:xfrm>
            <a:off x="650875" y="2276475"/>
            <a:ext cx="11703050" cy="6435725"/>
          </a:xfrm>
          <a:prstGeom prst="rect">
            <a:avLst/>
          </a:prstGeo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437709453"/>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4140548364"/>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650875"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578600"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30999586"/>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362814530"/>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317571117"/>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729449112"/>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1427924"/>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1410960857"/>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2692472085"/>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a:xfrm>
            <a:off x="650875" y="2276475"/>
            <a:ext cx="11703050" cy="643572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201000899"/>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428163" y="2276475"/>
            <a:ext cx="2925762" cy="67913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50875" y="2276475"/>
            <a:ext cx="8624888" cy="679132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622565165"/>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3455606590"/>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a:xfrm>
            <a:off x="650875" y="2276475"/>
            <a:ext cx="11703050" cy="6435725"/>
          </a:xfrm>
          <a:prstGeom prst="rect">
            <a:avLst/>
          </a:prstGeo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879502977"/>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2269612441"/>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650875"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578600"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09627855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2983908792"/>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268553509"/>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1604853604"/>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9383482"/>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4261418963"/>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880630491"/>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a:xfrm>
            <a:off x="650875" y="2276475"/>
            <a:ext cx="11703050" cy="643572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175759613"/>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428163" y="2276475"/>
            <a:ext cx="2925762" cy="67913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50875" y="2276475"/>
            <a:ext cx="8624888" cy="679132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009996729"/>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3538130100"/>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038936250"/>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4205106878"/>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6703864"/>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635000" y="4787900"/>
            <a:ext cx="2857500" cy="330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3644900" y="4787900"/>
            <a:ext cx="2857500" cy="330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393169913"/>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821083042"/>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2897985952"/>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835204539"/>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1381912418"/>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4168481913"/>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41118140"/>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5035550" y="1409700"/>
            <a:ext cx="1466850" cy="66802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35000" y="1409700"/>
            <a:ext cx="4248150" cy="66802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668864249"/>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84195603"/>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637186616"/>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3984951571"/>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1370193159"/>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635000" y="4787900"/>
            <a:ext cx="2857500" cy="330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3644900" y="4787900"/>
            <a:ext cx="2857500" cy="330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391799707"/>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96221830"/>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1827628941"/>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999269143"/>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3103404638"/>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3533984930"/>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362083971"/>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5035550" y="1409700"/>
            <a:ext cx="1466850" cy="66802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35000" y="1409700"/>
            <a:ext cx="4248150" cy="66802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526259176"/>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a:t>Klik om de stijl te bewerken</a:t>
            </a:r>
          </a:p>
        </p:txBody>
      </p:sp>
      <p:sp>
        <p:nvSpPr>
          <p:cNvPr id="3" name="Ondertitel 2"/>
          <p:cNvSpPr>
            <a:spLocks noGrp="1"/>
          </p:cNvSpPr>
          <p:nvPr>
            <p:ph type="subTitle" idx="1"/>
          </p:nvPr>
        </p:nvSpPr>
        <p:spPr>
          <a:xfrm>
            <a:off x="1951038" y="5527675"/>
            <a:ext cx="9102725" cy="24923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extLst>
      <p:ext uri="{BB962C8B-B14F-4D97-AF65-F5344CB8AC3E}">
        <p14:creationId xmlns:p14="http://schemas.microsoft.com/office/powerpoint/2010/main" val="1932589914"/>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1478732053"/>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a:xfrm>
            <a:off x="650875" y="2276475"/>
            <a:ext cx="11703050" cy="6435725"/>
          </a:xfrm>
          <a:prstGeom prst="rect">
            <a:avLst/>
          </a:prstGeo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853694046"/>
      </p:ext>
    </p:extLst>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1027113" y="4133850"/>
            <a:ext cx="11053762" cy="2133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Tree>
    <p:extLst>
      <p:ext uri="{BB962C8B-B14F-4D97-AF65-F5344CB8AC3E}">
        <p14:creationId xmlns:p14="http://schemas.microsoft.com/office/powerpoint/2010/main" val="2046532972"/>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650875"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578600"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281108715"/>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50875" y="2182813"/>
            <a:ext cx="5745163"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50875" y="3092450"/>
            <a:ext cx="5745163"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605588" y="2182813"/>
            <a:ext cx="5748337"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605588" y="3092450"/>
            <a:ext cx="5748337"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336997113"/>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2228645183"/>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003947"/>
      </p:ext>
    </p:extLst>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5084763" y="388938"/>
            <a:ext cx="7269162" cy="83232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50875" y="2041525"/>
            <a:ext cx="4278313" cy="66706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1049035089"/>
      </p:ext>
    </p:extLst>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549525" y="871538"/>
            <a:ext cx="7802563" cy="5851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sym typeface="Gill Sans" charset="0"/>
            </a:endParaRPr>
          </a:p>
        </p:txBody>
      </p:sp>
      <p:sp>
        <p:nvSpPr>
          <p:cNvPr id="4" name="Tijdelijke aanduiding voor tekst 3"/>
          <p:cNvSpPr>
            <a:spLocks noGrp="1"/>
          </p:cNvSpPr>
          <p:nvPr>
            <p:ph type="body" sz="half" idx="2"/>
          </p:nvPr>
        </p:nvSpPr>
        <p:spPr>
          <a:xfrm>
            <a:off x="2549525" y="7634288"/>
            <a:ext cx="7802563" cy="11445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extLst>
      <p:ext uri="{BB962C8B-B14F-4D97-AF65-F5344CB8AC3E}">
        <p14:creationId xmlns:p14="http://schemas.microsoft.com/office/powerpoint/2010/main" val="15080022"/>
      </p:ext>
    </p:extLst>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a:xfrm>
            <a:off x="650875" y="2276475"/>
            <a:ext cx="11703050" cy="643572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361124835"/>
      </p:ext>
    </p:extLst>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428163" y="254000"/>
            <a:ext cx="2925762" cy="84582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50875" y="254000"/>
            <a:ext cx="8624888" cy="8458200"/>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14418670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a:extLst>
              <a:ext uri="{FF2B5EF4-FFF2-40B4-BE49-F238E27FC236}">
                <a16:creationId xmlns:a16="http://schemas.microsoft.com/office/drawing/2014/main" id="{7F0B8773-2648-4FB2-B814-381D6BF3E13A}"/>
              </a:ext>
            </a:extLst>
          </p:cNvPr>
          <p:cNvSpPr>
            <a:spLocks noChangeArrowheads="1"/>
          </p:cNvSpPr>
          <p:nvPr>
            <p:ph type="body" idx="1"/>
          </p:nvPr>
        </p:nvSpPr>
        <p:spPr bwMode="auto">
          <a:xfrm>
            <a:off x="1270000" y="5029200"/>
            <a:ext cx="10464800" cy="1130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t"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
        <p:nvSpPr>
          <p:cNvPr id="1027" name="Rectangle 2">
            <a:extLst>
              <a:ext uri="{FF2B5EF4-FFF2-40B4-BE49-F238E27FC236}">
                <a16:creationId xmlns:a16="http://schemas.microsoft.com/office/drawing/2014/main" id="{65FB692B-EFD4-4715-865F-B5CC0D1C4FCC}"/>
              </a:ext>
            </a:extLst>
          </p:cNvPr>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b"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342900" indent="-342900" algn="ctr" rtl="0" eaLnBrk="0" fontAlgn="base" hangingPunct="0">
        <a:spcBef>
          <a:spcPct val="0"/>
        </a:spcBef>
        <a:spcAft>
          <a:spcPct val="0"/>
        </a:spcAft>
        <a:defRPr sz="3600">
          <a:solidFill>
            <a:schemeClr val="tx1"/>
          </a:solidFill>
          <a:latin typeface="+mn-lt"/>
          <a:ea typeface="+mn-ea"/>
          <a:cs typeface="+mn-cs"/>
          <a:sym typeface="Gill Sans" charset="0"/>
        </a:defRPr>
      </a:lvl1pPr>
      <a:lvl2pPr marL="742950" indent="-285750" algn="ctr" rtl="0" eaLnBrk="0" fontAlgn="base" hangingPunct="0">
        <a:spcBef>
          <a:spcPct val="0"/>
        </a:spcBef>
        <a:spcAft>
          <a:spcPct val="0"/>
        </a:spcAft>
        <a:defRPr sz="3600">
          <a:solidFill>
            <a:schemeClr val="tx1"/>
          </a:solidFill>
          <a:latin typeface="+mn-lt"/>
          <a:ea typeface="+mn-ea"/>
          <a:cs typeface="+mn-cs"/>
          <a:sym typeface="Gill Sans" charset="0"/>
        </a:defRPr>
      </a:lvl2pPr>
      <a:lvl3pPr marL="1143000" indent="-228600" algn="ctr" rtl="0" eaLnBrk="0" fontAlgn="base" hangingPunct="0">
        <a:spcBef>
          <a:spcPct val="0"/>
        </a:spcBef>
        <a:spcAft>
          <a:spcPct val="0"/>
        </a:spcAft>
        <a:defRPr sz="3600">
          <a:solidFill>
            <a:schemeClr val="tx1"/>
          </a:solidFill>
          <a:latin typeface="+mn-lt"/>
          <a:ea typeface="+mn-ea"/>
          <a:cs typeface="+mn-cs"/>
          <a:sym typeface="Gill Sans" charset="0"/>
        </a:defRPr>
      </a:lvl3pPr>
      <a:lvl4pPr marL="1600200" indent="-228600" algn="ctr" rtl="0" eaLnBrk="0" fontAlgn="base" hangingPunct="0">
        <a:spcBef>
          <a:spcPct val="0"/>
        </a:spcBef>
        <a:spcAft>
          <a:spcPct val="0"/>
        </a:spcAft>
        <a:defRPr sz="3600">
          <a:solidFill>
            <a:schemeClr val="tx1"/>
          </a:solidFill>
          <a:latin typeface="+mn-lt"/>
          <a:ea typeface="+mn-ea"/>
          <a:cs typeface="+mn-cs"/>
          <a:sym typeface="Gill Sans" charset="0"/>
        </a:defRPr>
      </a:lvl4pPr>
      <a:lvl5pPr marL="2057400" indent="-228600" algn="ctr" rtl="0" eaLnBrk="0" fontAlgn="base" hangingPunct="0">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8890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1">
            <a:extLst>
              <a:ext uri="{FF2B5EF4-FFF2-40B4-BE49-F238E27FC236}">
                <a16:creationId xmlns:a16="http://schemas.microsoft.com/office/drawing/2014/main" id="{FE5C0D94-75DD-43C3-A8A4-DBDBA414A31D}"/>
              </a:ext>
            </a:extLst>
          </p:cNvPr>
          <p:cNvSpPr>
            <a:spLocks noChangeArrowheads="1"/>
          </p:cNvSpPr>
          <p:nvPr>
            <p:ph type="title"/>
          </p:nvPr>
        </p:nvSpPr>
        <p:spPr bwMode="auto">
          <a:xfrm>
            <a:off x="1270000" y="254000"/>
            <a:ext cx="10464800" cy="243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
        <p:nvSpPr>
          <p:cNvPr id="10243" name="Rectangle 2">
            <a:extLst>
              <a:ext uri="{FF2B5EF4-FFF2-40B4-BE49-F238E27FC236}">
                <a16:creationId xmlns:a16="http://schemas.microsoft.com/office/drawing/2014/main" id="{EE253CE1-D13C-4A6A-ADA2-93E983018226}"/>
              </a:ext>
            </a:extLst>
          </p:cNvPr>
          <p:cNvSpPr>
            <a:spLocks noChangeArrowheads="1"/>
          </p:cNvSpPr>
          <p:nvPr>
            <p:ph type="body" idx="1"/>
          </p:nvPr>
        </p:nvSpPr>
        <p:spPr bwMode="auto">
          <a:xfrm>
            <a:off x="1270000" y="2768600"/>
            <a:ext cx="5041900" cy="571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760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1pPr>
      <a:lvl2pPr marL="12049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2pPr>
      <a:lvl3pPr marL="1649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3pPr>
      <a:lvl4pPr marL="20939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4pPr>
      <a:lvl5pPr marL="2538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5pPr>
      <a:lvl6pPr marL="29956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6pPr>
      <a:lvl7pPr marL="34528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7pPr>
      <a:lvl8pPr marL="39100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8pPr>
      <a:lvl9pPr marL="43672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1">
            <a:extLst>
              <a:ext uri="{FF2B5EF4-FFF2-40B4-BE49-F238E27FC236}">
                <a16:creationId xmlns:a16="http://schemas.microsoft.com/office/drawing/2014/main" id="{48DBD0EF-6AA4-4300-A540-12C0FF5B935B}"/>
              </a:ext>
            </a:extLst>
          </p:cNvPr>
          <p:cNvSpPr>
            <a:spLocks noChangeArrowheads="1"/>
          </p:cNvSpPr>
          <p:nvPr>
            <p:ph type="title"/>
          </p:nvPr>
        </p:nvSpPr>
        <p:spPr bwMode="auto">
          <a:xfrm>
            <a:off x="1270000" y="254000"/>
            <a:ext cx="10464800" cy="243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
        <p:nvSpPr>
          <p:cNvPr id="11267" name="Rectangle 2">
            <a:extLst>
              <a:ext uri="{FF2B5EF4-FFF2-40B4-BE49-F238E27FC236}">
                <a16:creationId xmlns:a16="http://schemas.microsoft.com/office/drawing/2014/main" id="{4911C2BC-24FA-4AE3-B1DF-EF28E7D33F84}"/>
              </a:ext>
            </a:extLst>
          </p:cNvPr>
          <p:cNvSpPr>
            <a:spLocks noChangeArrowheads="1"/>
          </p:cNvSpPr>
          <p:nvPr>
            <p:ph type="body" idx="1"/>
          </p:nvPr>
        </p:nvSpPr>
        <p:spPr bwMode="auto">
          <a:xfrm>
            <a:off x="1270000" y="2768600"/>
            <a:ext cx="10464800" cy="571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t"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Tree>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760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1pPr>
      <a:lvl2pPr marL="12049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2pPr>
      <a:lvl3pPr marL="1649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3pPr>
      <a:lvl4pPr marL="20939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4pPr>
      <a:lvl5pPr marL="2538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5pPr>
      <a:lvl6pPr marL="29956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6pPr>
      <a:lvl7pPr marL="34528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7pPr>
      <a:lvl8pPr marL="39100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8pPr>
      <a:lvl9pPr marL="43672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1">
            <a:extLst>
              <a:ext uri="{FF2B5EF4-FFF2-40B4-BE49-F238E27FC236}">
                <a16:creationId xmlns:a16="http://schemas.microsoft.com/office/drawing/2014/main" id="{50FACF60-A9A1-47A8-8EBF-3D7893627051}"/>
              </a:ext>
            </a:extLst>
          </p:cNvPr>
          <p:cNvSpPr>
            <a:spLocks noChangeArrowheads="1"/>
          </p:cNvSpPr>
          <p:nvPr>
            <p:ph type="title"/>
          </p:nvPr>
        </p:nvSpPr>
        <p:spPr bwMode="auto">
          <a:xfrm>
            <a:off x="1270000" y="254000"/>
            <a:ext cx="10464800" cy="243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
        <p:nvSpPr>
          <p:cNvPr id="12291" name="Rectangle 2">
            <a:extLst>
              <a:ext uri="{FF2B5EF4-FFF2-40B4-BE49-F238E27FC236}">
                <a16:creationId xmlns:a16="http://schemas.microsoft.com/office/drawing/2014/main" id="{30F3AE08-161F-428C-8DDF-2D856072C302}"/>
              </a:ext>
            </a:extLst>
          </p:cNvPr>
          <p:cNvSpPr>
            <a:spLocks noChangeArrowheads="1"/>
          </p:cNvSpPr>
          <p:nvPr>
            <p:ph type="body" idx="1"/>
          </p:nvPr>
        </p:nvSpPr>
        <p:spPr bwMode="auto">
          <a:xfrm>
            <a:off x="7772400" y="2768600"/>
            <a:ext cx="3962400" cy="571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Tree>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760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1pPr>
      <a:lvl2pPr marL="12049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2pPr>
      <a:lvl3pPr marL="1649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3pPr>
      <a:lvl4pPr marL="20939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4pPr>
      <a:lvl5pPr marL="2538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5pPr>
      <a:lvl6pPr marL="29956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6pPr>
      <a:lvl7pPr marL="34528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7pPr>
      <a:lvl8pPr marL="39100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8pPr>
      <a:lvl9pPr marL="43672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
            <a:extLst>
              <a:ext uri="{FF2B5EF4-FFF2-40B4-BE49-F238E27FC236}">
                <a16:creationId xmlns:a16="http://schemas.microsoft.com/office/drawing/2014/main" id="{84AD13C8-5433-4E3E-B3AB-1B77F09711AF}"/>
              </a:ext>
            </a:extLst>
          </p:cNvPr>
          <p:cNvSpPr>
            <a:spLocks noChangeArrowheads="1"/>
          </p:cNvSpPr>
          <p:nvPr>
            <p:ph type="title"/>
          </p:nvPr>
        </p:nvSpPr>
        <p:spPr bwMode="auto">
          <a:xfrm>
            <a:off x="1270000" y="254000"/>
            <a:ext cx="10464800" cy="243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
        <p:nvSpPr>
          <p:cNvPr id="13315" name="Rectangle 2">
            <a:extLst>
              <a:ext uri="{FF2B5EF4-FFF2-40B4-BE49-F238E27FC236}">
                <a16:creationId xmlns:a16="http://schemas.microsoft.com/office/drawing/2014/main" id="{42F59A4D-54A7-483B-8C53-0293393FD723}"/>
              </a:ext>
            </a:extLst>
          </p:cNvPr>
          <p:cNvSpPr>
            <a:spLocks noChangeArrowheads="1"/>
          </p:cNvSpPr>
          <p:nvPr>
            <p:ph type="body" idx="1"/>
          </p:nvPr>
        </p:nvSpPr>
        <p:spPr bwMode="auto">
          <a:xfrm>
            <a:off x="1270000" y="2768600"/>
            <a:ext cx="5041900" cy="571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760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1pPr>
      <a:lvl2pPr marL="12049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2pPr>
      <a:lvl3pPr marL="1649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3pPr>
      <a:lvl4pPr marL="20939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4pPr>
      <a:lvl5pPr marL="2538413" indent="-493713" algn="l" rtl="0" eaLnBrk="0" fontAlgn="base" hangingPunct="0">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5pPr>
      <a:lvl6pPr marL="29956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6pPr>
      <a:lvl7pPr marL="34528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7pPr>
      <a:lvl8pPr marL="39100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8pPr>
      <a:lvl9pPr marL="43672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1">
            <a:extLst>
              <a:ext uri="{FF2B5EF4-FFF2-40B4-BE49-F238E27FC236}">
                <a16:creationId xmlns:a16="http://schemas.microsoft.com/office/drawing/2014/main" id="{0B629769-0E4B-49CF-AE91-C82AF89778EE}"/>
              </a:ext>
            </a:extLst>
          </p:cNvPr>
          <p:cNvSpPr>
            <a:spLocks noChangeArrowheads="1"/>
          </p:cNvSpPr>
          <p:nvPr>
            <p:ph type="title"/>
          </p:nvPr>
        </p:nvSpPr>
        <p:spPr bwMode="auto">
          <a:xfrm>
            <a:off x="1270000" y="254000"/>
            <a:ext cx="10464800" cy="243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
        <p:nvSpPr>
          <p:cNvPr id="2051" name="Rectangle 2">
            <a:extLst>
              <a:ext uri="{FF2B5EF4-FFF2-40B4-BE49-F238E27FC236}">
                <a16:creationId xmlns:a16="http://schemas.microsoft.com/office/drawing/2014/main" id="{BAD6F5B2-4F17-4945-9016-CD1528350E39}"/>
              </a:ext>
            </a:extLst>
          </p:cNvPr>
          <p:cNvSpPr>
            <a:spLocks noChangeArrowheads="1"/>
          </p:cNvSpPr>
          <p:nvPr>
            <p:ph type="body" idx="1"/>
          </p:nvPr>
        </p:nvSpPr>
        <p:spPr bwMode="auto">
          <a:xfrm>
            <a:off x="1270000" y="2768600"/>
            <a:ext cx="10464800" cy="571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8382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2827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272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1717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162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073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30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3987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45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1">
            <a:extLst>
              <a:ext uri="{FF2B5EF4-FFF2-40B4-BE49-F238E27FC236}">
                <a16:creationId xmlns:a16="http://schemas.microsoft.com/office/drawing/2014/main" id="{092697FB-633F-4F33-B0C0-316E8E39F866}"/>
              </a:ext>
            </a:extLst>
          </p:cNvPr>
          <p:cNvSpPr>
            <a:spLocks noChangeArrowheads="1"/>
          </p:cNvSpPr>
          <p:nvPr>
            <p:ph type="title"/>
          </p:nvPr>
        </p:nvSpPr>
        <p:spPr bwMode="auto">
          <a:xfrm>
            <a:off x="1270000" y="2971800"/>
            <a:ext cx="10464800" cy="381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342900" indent="-342900" algn="ctr" rtl="0" eaLnBrk="0" fontAlgn="base" hangingPunct="0">
        <a:spcBef>
          <a:spcPct val="0"/>
        </a:spcBef>
        <a:spcAft>
          <a:spcPct val="0"/>
        </a:spcAft>
        <a:defRPr sz="3600">
          <a:solidFill>
            <a:schemeClr val="tx1"/>
          </a:solidFill>
          <a:latin typeface="+mn-lt"/>
          <a:ea typeface="+mn-ea"/>
          <a:cs typeface="+mn-cs"/>
          <a:sym typeface="Gill Sans" charset="0"/>
        </a:defRPr>
      </a:lvl1pPr>
      <a:lvl2pPr marL="742950" indent="-285750" algn="ctr" rtl="0" eaLnBrk="0" fontAlgn="base" hangingPunct="0">
        <a:spcBef>
          <a:spcPct val="0"/>
        </a:spcBef>
        <a:spcAft>
          <a:spcPct val="0"/>
        </a:spcAft>
        <a:defRPr sz="3600">
          <a:solidFill>
            <a:schemeClr val="tx1"/>
          </a:solidFill>
          <a:latin typeface="+mn-lt"/>
          <a:ea typeface="+mn-ea"/>
          <a:cs typeface="+mn-cs"/>
          <a:sym typeface="Gill Sans" charset="0"/>
        </a:defRPr>
      </a:lvl2pPr>
      <a:lvl3pPr marL="1143000" indent="-228600" algn="ctr" rtl="0" eaLnBrk="0" fontAlgn="base" hangingPunct="0">
        <a:spcBef>
          <a:spcPct val="0"/>
        </a:spcBef>
        <a:spcAft>
          <a:spcPct val="0"/>
        </a:spcAft>
        <a:defRPr sz="3600">
          <a:solidFill>
            <a:schemeClr val="tx1"/>
          </a:solidFill>
          <a:latin typeface="+mn-lt"/>
          <a:ea typeface="+mn-ea"/>
          <a:cs typeface="+mn-cs"/>
          <a:sym typeface="Gill Sans" charset="0"/>
        </a:defRPr>
      </a:lvl3pPr>
      <a:lvl4pPr marL="1600200" indent="-228600" algn="ctr" rtl="0" eaLnBrk="0" fontAlgn="base" hangingPunct="0">
        <a:spcBef>
          <a:spcPct val="0"/>
        </a:spcBef>
        <a:spcAft>
          <a:spcPct val="0"/>
        </a:spcAft>
        <a:defRPr sz="3600">
          <a:solidFill>
            <a:schemeClr val="tx1"/>
          </a:solidFill>
          <a:latin typeface="+mn-lt"/>
          <a:ea typeface="+mn-ea"/>
          <a:cs typeface="+mn-cs"/>
          <a:sym typeface="Gill Sans" charset="0"/>
        </a:defRPr>
      </a:lvl4pPr>
      <a:lvl5pPr marL="2057400" indent="-228600" algn="ctr" rtl="0" eaLnBrk="0" fontAlgn="base" hangingPunct="0">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
            <a:extLst>
              <a:ext uri="{FF2B5EF4-FFF2-40B4-BE49-F238E27FC236}">
                <a16:creationId xmlns:a16="http://schemas.microsoft.com/office/drawing/2014/main" id="{22DC4173-4984-4523-B7BE-75BD4B075644}"/>
              </a:ext>
            </a:extLst>
          </p:cNvPr>
          <p:cNvSpPr>
            <a:spLocks noChangeArrowheads="1"/>
          </p:cNvSpPr>
          <p:nvPr>
            <p:ph type="body" idx="1"/>
          </p:nvPr>
        </p:nvSpPr>
        <p:spPr bwMode="auto">
          <a:xfrm>
            <a:off x="1270000" y="1270000"/>
            <a:ext cx="10464800" cy="721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838200" indent="-571500" algn="l" rtl="0" eaLnBrk="0" fontAlgn="base" hangingPunct="0">
        <a:spcBef>
          <a:spcPts val="4800"/>
        </a:spcBef>
        <a:spcAft>
          <a:spcPct val="0"/>
        </a:spcAft>
        <a:buSzPct val="171000"/>
        <a:buFont typeface="Gill Sans" charset="0"/>
        <a:buChar char="•"/>
        <a:defRPr sz="4200">
          <a:solidFill>
            <a:schemeClr val="tx1"/>
          </a:solidFill>
          <a:latin typeface="+mn-lt"/>
          <a:ea typeface="+mn-ea"/>
          <a:cs typeface="+mn-cs"/>
          <a:sym typeface="Gill Sans" charset="0"/>
        </a:defRPr>
      </a:lvl1pPr>
      <a:lvl2pPr marL="1282700" indent="-571500" algn="l" rtl="0" eaLnBrk="0" fontAlgn="base" hangingPunct="0">
        <a:spcBef>
          <a:spcPts val="48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27200" indent="-571500" algn="l" rtl="0" eaLnBrk="0" fontAlgn="base" hangingPunct="0">
        <a:spcBef>
          <a:spcPts val="4800"/>
        </a:spcBef>
        <a:spcAft>
          <a:spcPct val="0"/>
        </a:spcAft>
        <a:buSzPct val="171000"/>
        <a:buFont typeface="Gill Sans" charset="0"/>
        <a:buChar char="•"/>
        <a:defRPr sz="4200">
          <a:solidFill>
            <a:schemeClr val="tx1"/>
          </a:solidFill>
          <a:latin typeface="+mn-lt"/>
          <a:ea typeface="+mn-ea"/>
          <a:cs typeface="+mn-cs"/>
          <a:sym typeface="Gill Sans" charset="0"/>
        </a:defRPr>
      </a:lvl3pPr>
      <a:lvl4pPr marL="2171700" indent="-571500" algn="l" rtl="0" eaLnBrk="0" fontAlgn="base" hangingPunct="0">
        <a:spcBef>
          <a:spcPts val="48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16200" indent="-571500" algn="l" rtl="0" eaLnBrk="0" fontAlgn="base" hangingPunct="0">
        <a:spcBef>
          <a:spcPts val="4800"/>
        </a:spcBef>
        <a:spcAft>
          <a:spcPct val="0"/>
        </a:spcAft>
        <a:buSzPct val="171000"/>
        <a:buFont typeface="Gill Sans" charset="0"/>
        <a:buChar char="•"/>
        <a:defRPr sz="4200">
          <a:solidFill>
            <a:schemeClr val="tx1"/>
          </a:solidFill>
          <a:latin typeface="+mn-lt"/>
          <a:ea typeface="+mn-ea"/>
          <a:cs typeface="+mn-cs"/>
          <a:sym typeface="Gill Sans" charset="0"/>
        </a:defRPr>
      </a:lvl5pPr>
      <a:lvl6pPr marL="3073400" indent="-571500" algn="l" rtl="0" fontAlgn="base">
        <a:spcBef>
          <a:spcPts val="48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30600" indent="-571500" algn="l" rtl="0" fontAlgn="base">
        <a:spcBef>
          <a:spcPts val="4800"/>
        </a:spcBef>
        <a:spcAft>
          <a:spcPct val="0"/>
        </a:spcAft>
        <a:buSzPct val="171000"/>
        <a:buFont typeface="Gill Sans" charset="0"/>
        <a:buChar char="•"/>
        <a:defRPr sz="4200">
          <a:solidFill>
            <a:schemeClr val="tx1"/>
          </a:solidFill>
          <a:latin typeface="+mn-lt"/>
          <a:ea typeface="+mn-ea"/>
          <a:cs typeface="+mn-cs"/>
          <a:sym typeface="Gill Sans" charset="0"/>
        </a:defRPr>
      </a:lvl7pPr>
      <a:lvl8pPr marL="3987800" indent="-571500" algn="l" rtl="0" fontAlgn="base">
        <a:spcBef>
          <a:spcPts val="48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45000" indent="-571500" algn="l" rtl="0" fontAlgn="base">
        <a:spcBef>
          <a:spcPts val="48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
            <a:extLst>
              <a:ext uri="{FF2B5EF4-FFF2-40B4-BE49-F238E27FC236}">
                <a16:creationId xmlns:a16="http://schemas.microsoft.com/office/drawing/2014/main" id="{73D0F22A-BE22-43DB-B669-DE376CC88B02}"/>
              </a:ext>
            </a:extLst>
          </p:cNvPr>
          <p:cNvSpPr>
            <a:spLocks noChangeArrowheads="1"/>
          </p:cNvSpPr>
          <p:nvPr>
            <p:ph type="title"/>
          </p:nvPr>
        </p:nvSpPr>
        <p:spPr bwMode="auto">
          <a:xfrm>
            <a:off x="1270000" y="7366000"/>
            <a:ext cx="104648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342900" indent="-342900" algn="ctr" rtl="0" eaLnBrk="0" fontAlgn="base" hangingPunct="0">
        <a:spcBef>
          <a:spcPct val="0"/>
        </a:spcBef>
        <a:spcAft>
          <a:spcPct val="0"/>
        </a:spcAft>
        <a:defRPr sz="3600">
          <a:solidFill>
            <a:schemeClr val="tx1"/>
          </a:solidFill>
          <a:latin typeface="+mn-lt"/>
          <a:ea typeface="+mn-ea"/>
          <a:cs typeface="+mn-cs"/>
          <a:sym typeface="Gill Sans" charset="0"/>
        </a:defRPr>
      </a:lvl1pPr>
      <a:lvl2pPr marL="742950" indent="-285750" algn="ctr" rtl="0" eaLnBrk="0" fontAlgn="base" hangingPunct="0">
        <a:spcBef>
          <a:spcPct val="0"/>
        </a:spcBef>
        <a:spcAft>
          <a:spcPct val="0"/>
        </a:spcAft>
        <a:defRPr sz="3600">
          <a:solidFill>
            <a:schemeClr val="tx1"/>
          </a:solidFill>
          <a:latin typeface="+mn-lt"/>
          <a:ea typeface="+mn-ea"/>
          <a:cs typeface="+mn-cs"/>
          <a:sym typeface="Gill Sans" charset="0"/>
        </a:defRPr>
      </a:lvl2pPr>
      <a:lvl3pPr marL="1143000" indent="-228600" algn="ctr" rtl="0" eaLnBrk="0" fontAlgn="base" hangingPunct="0">
        <a:spcBef>
          <a:spcPct val="0"/>
        </a:spcBef>
        <a:spcAft>
          <a:spcPct val="0"/>
        </a:spcAft>
        <a:defRPr sz="3600">
          <a:solidFill>
            <a:schemeClr val="tx1"/>
          </a:solidFill>
          <a:latin typeface="+mn-lt"/>
          <a:ea typeface="+mn-ea"/>
          <a:cs typeface="+mn-cs"/>
          <a:sym typeface="Gill Sans" charset="0"/>
        </a:defRPr>
      </a:lvl3pPr>
      <a:lvl4pPr marL="1600200" indent="-228600" algn="ctr" rtl="0" eaLnBrk="0" fontAlgn="base" hangingPunct="0">
        <a:spcBef>
          <a:spcPct val="0"/>
        </a:spcBef>
        <a:spcAft>
          <a:spcPct val="0"/>
        </a:spcAft>
        <a:defRPr sz="3600">
          <a:solidFill>
            <a:schemeClr val="tx1"/>
          </a:solidFill>
          <a:latin typeface="+mn-lt"/>
          <a:ea typeface="+mn-ea"/>
          <a:cs typeface="+mn-cs"/>
          <a:sym typeface="Gill Sans" charset="0"/>
        </a:defRPr>
      </a:lvl4pPr>
      <a:lvl5pPr marL="2057400" indent="-228600" algn="ctr" rtl="0" eaLnBrk="0" fontAlgn="base" hangingPunct="0">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1">
            <a:extLst>
              <a:ext uri="{FF2B5EF4-FFF2-40B4-BE49-F238E27FC236}">
                <a16:creationId xmlns:a16="http://schemas.microsoft.com/office/drawing/2014/main" id="{B9258F27-828C-49A1-B108-F766CEF62384}"/>
              </a:ext>
            </a:extLst>
          </p:cNvPr>
          <p:cNvSpPr>
            <a:spLocks noChangeArrowheads="1"/>
          </p:cNvSpPr>
          <p:nvPr>
            <p:ph type="title"/>
          </p:nvPr>
        </p:nvSpPr>
        <p:spPr bwMode="auto">
          <a:xfrm>
            <a:off x="1270000" y="7366000"/>
            <a:ext cx="104648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342900" indent="-342900" algn="ctr" rtl="0" eaLnBrk="0" fontAlgn="base" hangingPunct="0">
        <a:spcBef>
          <a:spcPct val="0"/>
        </a:spcBef>
        <a:spcAft>
          <a:spcPct val="0"/>
        </a:spcAft>
        <a:defRPr sz="3600">
          <a:solidFill>
            <a:schemeClr val="tx1"/>
          </a:solidFill>
          <a:latin typeface="+mn-lt"/>
          <a:ea typeface="+mn-ea"/>
          <a:cs typeface="+mn-cs"/>
          <a:sym typeface="Gill Sans" charset="0"/>
        </a:defRPr>
      </a:lvl1pPr>
      <a:lvl2pPr marL="742950" indent="-285750" algn="ctr" rtl="0" eaLnBrk="0" fontAlgn="base" hangingPunct="0">
        <a:spcBef>
          <a:spcPct val="0"/>
        </a:spcBef>
        <a:spcAft>
          <a:spcPct val="0"/>
        </a:spcAft>
        <a:defRPr sz="3600">
          <a:solidFill>
            <a:schemeClr val="tx1"/>
          </a:solidFill>
          <a:latin typeface="+mn-lt"/>
          <a:ea typeface="+mn-ea"/>
          <a:cs typeface="+mn-cs"/>
          <a:sym typeface="Gill Sans" charset="0"/>
        </a:defRPr>
      </a:lvl2pPr>
      <a:lvl3pPr marL="1143000" indent="-228600" algn="ctr" rtl="0" eaLnBrk="0" fontAlgn="base" hangingPunct="0">
        <a:spcBef>
          <a:spcPct val="0"/>
        </a:spcBef>
        <a:spcAft>
          <a:spcPct val="0"/>
        </a:spcAft>
        <a:defRPr sz="3600">
          <a:solidFill>
            <a:schemeClr val="tx1"/>
          </a:solidFill>
          <a:latin typeface="+mn-lt"/>
          <a:ea typeface="+mn-ea"/>
          <a:cs typeface="+mn-cs"/>
          <a:sym typeface="Gill Sans" charset="0"/>
        </a:defRPr>
      </a:lvl3pPr>
      <a:lvl4pPr marL="1600200" indent="-228600" algn="ctr" rtl="0" eaLnBrk="0" fontAlgn="base" hangingPunct="0">
        <a:spcBef>
          <a:spcPct val="0"/>
        </a:spcBef>
        <a:spcAft>
          <a:spcPct val="0"/>
        </a:spcAft>
        <a:defRPr sz="3600">
          <a:solidFill>
            <a:schemeClr val="tx1"/>
          </a:solidFill>
          <a:latin typeface="+mn-lt"/>
          <a:ea typeface="+mn-ea"/>
          <a:cs typeface="+mn-cs"/>
          <a:sym typeface="Gill Sans" charset="0"/>
        </a:defRPr>
      </a:lvl4pPr>
      <a:lvl5pPr marL="2057400" indent="-228600" algn="ctr" rtl="0" eaLnBrk="0" fontAlgn="base" hangingPunct="0">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1">
            <a:extLst>
              <a:ext uri="{FF2B5EF4-FFF2-40B4-BE49-F238E27FC236}">
                <a16:creationId xmlns:a16="http://schemas.microsoft.com/office/drawing/2014/main" id="{70F73215-90C2-4A02-B253-FB6A60F5C521}"/>
              </a:ext>
            </a:extLst>
          </p:cNvPr>
          <p:cNvSpPr>
            <a:spLocks noChangeArrowheads="1"/>
          </p:cNvSpPr>
          <p:nvPr>
            <p:ph type="body" idx="1"/>
          </p:nvPr>
        </p:nvSpPr>
        <p:spPr bwMode="auto">
          <a:xfrm>
            <a:off x="635000" y="4787900"/>
            <a:ext cx="58674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t"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
        <p:nvSpPr>
          <p:cNvPr id="7171" name="Rectangle 2">
            <a:extLst>
              <a:ext uri="{FF2B5EF4-FFF2-40B4-BE49-F238E27FC236}">
                <a16:creationId xmlns:a16="http://schemas.microsoft.com/office/drawing/2014/main" id="{5AD3C9A7-D924-4A9C-9162-3193300CD63B}"/>
              </a:ext>
            </a:extLst>
          </p:cNvPr>
          <p:cNvSpPr>
            <a:spLocks noChangeArrowheads="1"/>
          </p:cNvSpPr>
          <p:nvPr>
            <p:ph type="title"/>
          </p:nvPr>
        </p:nvSpPr>
        <p:spPr bwMode="auto">
          <a:xfrm>
            <a:off x="635000" y="1409700"/>
            <a:ext cx="58674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b"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ransition/>
  <p:txStyles>
    <p:titleStyle>
      <a:lvl1pPr algn="ctr" rtl="0" eaLnBrk="0" fontAlgn="base" hangingPunct="0">
        <a:spcBef>
          <a:spcPct val="0"/>
        </a:spcBef>
        <a:spcAft>
          <a:spcPct val="0"/>
        </a:spcAft>
        <a:defRPr sz="7000">
          <a:solidFill>
            <a:schemeClr val="tx1"/>
          </a:solidFill>
          <a:latin typeface="+mj-lt"/>
          <a:ea typeface="+mj-ea"/>
          <a:cs typeface="+mj-cs"/>
          <a:sym typeface="Gill Sans" charset="0"/>
        </a:defRPr>
      </a:lvl1pPr>
      <a:lvl2pPr algn="ctr" rtl="0" eaLnBrk="0" fontAlgn="base" hangingPunct="0">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9pPr>
    </p:titleStyle>
    <p:bodyStyle>
      <a:lvl1pPr marL="342900" indent="-342900" algn="ctr" rtl="0" eaLnBrk="0" fontAlgn="base" hangingPunct="0">
        <a:spcBef>
          <a:spcPct val="0"/>
        </a:spcBef>
        <a:spcAft>
          <a:spcPct val="0"/>
        </a:spcAft>
        <a:defRPr sz="3400">
          <a:solidFill>
            <a:schemeClr val="tx1"/>
          </a:solidFill>
          <a:latin typeface="+mn-lt"/>
          <a:ea typeface="+mn-ea"/>
          <a:cs typeface="+mn-cs"/>
          <a:sym typeface="Gill Sans" charset="0"/>
        </a:defRPr>
      </a:lvl1pPr>
      <a:lvl2pPr marL="742950" indent="-285750" algn="ctr" rtl="0" eaLnBrk="0" fontAlgn="base" hangingPunct="0">
        <a:spcBef>
          <a:spcPct val="0"/>
        </a:spcBef>
        <a:spcAft>
          <a:spcPct val="0"/>
        </a:spcAft>
        <a:defRPr sz="3400">
          <a:solidFill>
            <a:schemeClr val="tx1"/>
          </a:solidFill>
          <a:latin typeface="+mn-lt"/>
          <a:ea typeface="+mn-ea"/>
          <a:cs typeface="+mn-cs"/>
          <a:sym typeface="Gill Sans" charset="0"/>
        </a:defRPr>
      </a:lvl2pPr>
      <a:lvl3pPr marL="1143000" indent="-228600" algn="ctr" rtl="0" eaLnBrk="0" fontAlgn="base" hangingPunct="0">
        <a:spcBef>
          <a:spcPct val="0"/>
        </a:spcBef>
        <a:spcAft>
          <a:spcPct val="0"/>
        </a:spcAft>
        <a:defRPr sz="3400">
          <a:solidFill>
            <a:schemeClr val="tx1"/>
          </a:solidFill>
          <a:latin typeface="+mn-lt"/>
          <a:ea typeface="+mn-ea"/>
          <a:cs typeface="+mn-cs"/>
          <a:sym typeface="Gill Sans" charset="0"/>
        </a:defRPr>
      </a:lvl3pPr>
      <a:lvl4pPr marL="1600200" indent="-228600" algn="ctr" rtl="0" eaLnBrk="0" fontAlgn="base" hangingPunct="0">
        <a:spcBef>
          <a:spcPct val="0"/>
        </a:spcBef>
        <a:spcAft>
          <a:spcPct val="0"/>
        </a:spcAft>
        <a:defRPr sz="3400">
          <a:solidFill>
            <a:schemeClr val="tx1"/>
          </a:solidFill>
          <a:latin typeface="+mn-lt"/>
          <a:ea typeface="+mn-ea"/>
          <a:cs typeface="+mn-cs"/>
          <a:sym typeface="Gill Sans" charset="0"/>
        </a:defRPr>
      </a:lvl4pPr>
      <a:lvl5pPr marL="2057400" indent="-228600" algn="ctr" rtl="0" eaLnBrk="0" fontAlgn="base" hangingPunct="0">
        <a:spcBef>
          <a:spcPct val="0"/>
        </a:spcBef>
        <a:spcAft>
          <a:spcPct val="0"/>
        </a:spcAft>
        <a:defRPr sz="3400">
          <a:solidFill>
            <a:schemeClr val="tx1"/>
          </a:solidFill>
          <a:latin typeface="+mn-lt"/>
          <a:ea typeface="+mn-ea"/>
          <a:cs typeface="+mn-cs"/>
          <a:sym typeface="Gill Sans" charset="0"/>
        </a:defRPr>
      </a:lvl5pPr>
      <a:lvl6pPr marL="457200" algn="ctr" rtl="0" fontAlgn="base">
        <a:spcBef>
          <a:spcPct val="0"/>
        </a:spcBef>
        <a:spcAft>
          <a:spcPct val="0"/>
        </a:spcAft>
        <a:defRPr sz="3400">
          <a:solidFill>
            <a:schemeClr val="tx1"/>
          </a:solidFill>
          <a:latin typeface="+mn-lt"/>
          <a:ea typeface="+mn-ea"/>
          <a:cs typeface="+mn-cs"/>
          <a:sym typeface="Gill Sans" charset="0"/>
        </a:defRPr>
      </a:lvl6pPr>
      <a:lvl7pPr marL="914400" algn="ctr" rtl="0" fontAlgn="base">
        <a:spcBef>
          <a:spcPct val="0"/>
        </a:spcBef>
        <a:spcAft>
          <a:spcPct val="0"/>
        </a:spcAft>
        <a:defRPr sz="3400">
          <a:solidFill>
            <a:schemeClr val="tx1"/>
          </a:solidFill>
          <a:latin typeface="+mn-lt"/>
          <a:ea typeface="+mn-ea"/>
          <a:cs typeface="+mn-cs"/>
          <a:sym typeface="Gill Sans" charset="0"/>
        </a:defRPr>
      </a:lvl7pPr>
      <a:lvl8pPr marL="1371600" algn="ctr" rtl="0" fontAlgn="base">
        <a:spcBef>
          <a:spcPct val="0"/>
        </a:spcBef>
        <a:spcAft>
          <a:spcPct val="0"/>
        </a:spcAft>
        <a:defRPr sz="3400">
          <a:solidFill>
            <a:schemeClr val="tx1"/>
          </a:solidFill>
          <a:latin typeface="+mn-lt"/>
          <a:ea typeface="+mn-ea"/>
          <a:cs typeface="+mn-cs"/>
          <a:sym typeface="Gill Sans" charset="0"/>
        </a:defRPr>
      </a:lvl8pPr>
      <a:lvl9pPr marL="1828800" algn="ctr" rtl="0" fontAlgn="base">
        <a:spcBef>
          <a:spcPct val="0"/>
        </a:spcBef>
        <a:spcAft>
          <a:spcPct val="0"/>
        </a:spcAft>
        <a:defRPr sz="34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1">
            <a:extLst>
              <a:ext uri="{FF2B5EF4-FFF2-40B4-BE49-F238E27FC236}">
                <a16:creationId xmlns:a16="http://schemas.microsoft.com/office/drawing/2014/main" id="{A0A2DDDE-6708-437C-A013-2EEC83149AD6}"/>
              </a:ext>
            </a:extLst>
          </p:cNvPr>
          <p:cNvSpPr>
            <a:spLocks noChangeArrowheads="1"/>
          </p:cNvSpPr>
          <p:nvPr>
            <p:ph type="body" idx="1"/>
          </p:nvPr>
        </p:nvSpPr>
        <p:spPr bwMode="auto">
          <a:xfrm>
            <a:off x="635000" y="4787900"/>
            <a:ext cx="58674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t" anchorCtr="0" compatLnSpc="1">
            <a:prstTxWarp prst="textNoShape">
              <a:avLst/>
            </a:prstTxWarp>
          </a:bodyPr>
          <a:lstStyle/>
          <a:p>
            <a:pPr lvl="0"/>
            <a:r>
              <a:rPr lang="en-US" altLang="nl-NL">
                <a:sym typeface="Gill Sans" charset="0"/>
              </a:rPr>
              <a:t>Click to edit Master text styles</a:t>
            </a:r>
          </a:p>
          <a:p>
            <a:pPr lvl="1"/>
            <a:r>
              <a:rPr lang="en-US" altLang="nl-NL">
                <a:sym typeface="Gill Sans" charset="0"/>
              </a:rPr>
              <a:t>Second level</a:t>
            </a:r>
          </a:p>
          <a:p>
            <a:pPr lvl="2"/>
            <a:r>
              <a:rPr lang="en-US" altLang="nl-NL">
                <a:sym typeface="Gill Sans" charset="0"/>
              </a:rPr>
              <a:t>Third level</a:t>
            </a:r>
          </a:p>
          <a:p>
            <a:pPr lvl="3"/>
            <a:r>
              <a:rPr lang="en-US" altLang="nl-NL">
                <a:sym typeface="Gill Sans" charset="0"/>
              </a:rPr>
              <a:t>Fourth level</a:t>
            </a:r>
          </a:p>
          <a:p>
            <a:pPr lvl="4"/>
            <a:r>
              <a:rPr lang="en-US" altLang="nl-NL">
                <a:sym typeface="Gill Sans" charset="0"/>
              </a:rPr>
              <a:t>Fifth level</a:t>
            </a:r>
          </a:p>
        </p:txBody>
      </p:sp>
      <p:sp>
        <p:nvSpPr>
          <p:cNvPr id="8195" name="Rectangle 2">
            <a:extLst>
              <a:ext uri="{FF2B5EF4-FFF2-40B4-BE49-F238E27FC236}">
                <a16:creationId xmlns:a16="http://schemas.microsoft.com/office/drawing/2014/main" id="{3D44B325-0C7E-4D8D-A702-25E9E74FCBC4}"/>
              </a:ext>
            </a:extLst>
          </p:cNvPr>
          <p:cNvSpPr>
            <a:spLocks noChangeArrowheads="1"/>
          </p:cNvSpPr>
          <p:nvPr>
            <p:ph type="title"/>
          </p:nvPr>
        </p:nvSpPr>
        <p:spPr bwMode="auto">
          <a:xfrm>
            <a:off x="635000" y="1409700"/>
            <a:ext cx="58674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b"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ransition/>
  <p:txStyles>
    <p:titleStyle>
      <a:lvl1pPr algn="ctr" rtl="0" eaLnBrk="0" fontAlgn="base" hangingPunct="0">
        <a:spcBef>
          <a:spcPct val="0"/>
        </a:spcBef>
        <a:spcAft>
          <a:spcPct val="0"/>
        </a:spcAft>
        <a:defRPr sz="7000">
          <a:solidFill>
            <a:schemeClr val="tx1"/>
          </a:solidFill>
          <a:latin typeface="+mj-lt"/>
          <a:ea typeface="+mj-ea"/>
          <a:cs typeface="+mj-cs"/>
          <a:sym typeface="Gill Sans" charset="0"/>
        </a:defRPr>
      </a:lvl1pPr>
      <a:lvl2pPr algn="ctr" rtl="0" eaLnBrk="0" fontAlgn="base" hangingPunct="0">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9pPr>
    </p:titleStyle>
    <p:bodyStyle>
      <a:lvl1pPr marL="342900" indent="-342900" algn="ctr" rtl="0" eaLnBrk="0" fontAlgn="base" hangingPunct="0">
        <a:spcBef>
          <a:spcPct val="0"/>
        </a:spcBef>
        <a:spcAft>
          <a:spcPct val="0"/>
        </a:spcAft>
        <a:defRPr sz="3400">
          <a:solidFill>
            <a:schemeClr val="tx1"/>
          </a:solidFill>
          <a:latin typeface="+mn-lt"/>
          <a:ea typeface="+mn-ea"/>
          <a:cs typeface="+mn-cs"/>
          <a:sym typeface="Gill Sans" charset="0"/>
        </a:defRPr>
      </a:lvl1pPr>
      <a:lvl2pPr marL="742950" indent="-285750" algn="ctr" rtl="0" eaLnBrk="0" fontAlgn="base" hangingPunct="0">
        <a:spcBef>
          <a:spcPct val="0"/>
        </a:spcBef>
        <a:spcAft>
          <a:spcPct val="0"/>
        </a:spcAft>
        <a:defRPr sz="3400">
          <a:solidFill>
            <a:schemeClr val="tx1"/>
          </a:solidFill>
          <a:latin typeface="+mn-lt"/>
          <a:ea typeface="+mn-ea"/>
          <a:cs typeface="+mn-cs"/>
          <a:sym typeface="Gill Sans" charset="0"/>
        </a:defRPr>
      </a:lvl2pPr>
      <a:lvl3pPr marL="1143000" indent="-228600" algn="ctr" rtl="0" eaLnBrk="0" fontAlgn="base" hangingPunct="0">
        <a:spcBef>
          <a:spcPct val="0"/>
        </a:spcBef>
        <a:spcAft>
          <a:spcPct val="0"/>
        </a:spcAft>
        <a:defRPr sz="3400">
          <a:solidFill>
            <a:schemeClr val="tx1"/>
          </a:solidFill>
          <a:latin typeface="+mn-lt"/>
          <a:ea typeface="+mn-ea"/>
          <a:cs typeface="+mn-cs"/>
          <a:sym typeface="Gill Sans" charset="0"/>
        </a:defRPr>
      </a:lvl3pPr>
      <a:lvl4pPr marL="1600200" indent="-228600" algn="ctr" rtl="0" eaLnBrk="0" fontAlgn="base" hangingPunct="0">
        <a:spcBef>
          <a:spcPct val="0"/>
        </a:spcBef>
        <a:spcAft>
          <a:spcPct val="0"/>
        </a:spcAft>
        <a:defRPr sz="3400">
          <a:solidFill>
            <a:schemeClr val="tx1"/>
          </a:solidFill>
          <a:latin typeface="+mn-lt"/>
          <a:ea typeface="+mn-ea"/>
          <a:cs typeface="+mn-cs"/>
          <a:sym typeface="Gill Sans" charset="0"/>
        </a:defRPr>
      </a:lvl4pPr>
      <a:lvl5pPr marL="2057400" indent="-228600" algn="ctr" rtl="0" eaLnBrk="0" fontAlgn="base" hangingPunct="0">
        <a:spcBef>
          <a:spcPct val="0"/>
        </a:spcBef>
        <a:spcAft>
          <a:spcPct val="0"/>
        </a:spcAft>
        <a:defRPr sz="3400">
          <a:solidFill>
            <a:schemeClr val="tx1"/>
          </a:solidFill>
          <a:latin typeface="+mn-lt"/>
          <a:ea typeface="+mn-ea"/>
          <a:cs typeface="+mn-cs"/>
          <a:sym typeface="Gill Sans" charset="0"/>
        </a:defRPr>
      </a:lvl5pPr>
      <a:lvl6pPr marL="457200" algn="ctr" rtl="0" fontAlgn="base">
        <a:spcBef>
          <a:spcPct val="0"/>
        </a:spcBef>
        <a:spcAft>
          <a:spcPct val="0"/>
        </a:spcAft>
        <a:defRPr sz="3400">
          <a:solidFill>
            <a:schemeClr val="tx1"/>
          </a:solidFill>
          <a:latin typeface="+mn-lt"/>
          <a:ea typeface="+mn-ea"/>
          <a:cs typeface="+mn-cs"/>
          <a:sym typeface="Gill Sans" charset="0"/>
        </a:defRPr>
      </a:lvl6pPr>
      <a:lvl7pPr marL="914400" algn="ctr" rtl="0" fontAlgn="base">
        <a:spcBef>
          <a:spcPct val="0"/>
        </a:spcBef>
        <a:spcAft>
          <a:spcPct val="0"/>
        </a:spcAft>
        <a:defRPr sz="3400">
          <a:solidFill>
            <a:schemeClr val="tx1"/>
          </a:solidFill>
          <a:latin typeface="+mn-lt"/>
          <a:ea typeface="+mn-ea"/>
          <a:cs typeface="+mn-cs"/>
          <a:sym typeface="Gill Sans" charset="0"/>
        </a:defRPr>
      </a:lvl7pPr>
      <a:lvl8pPr marL="1371600" algn="ctr" rtl="0" fontAlgn="base">
        <a:spcBef>
          <a:spcPct val="0"/>
        </a:spcBef>
        <a:spcAft>
          <a:spcPct val="0"/>
        </a:spcAft>
        <a:defRPr sz="3400">
          <a:solidFill>
            <a:schemeClr val="tx1"/>
          </a:solidFill>
          <a:latin typeface="+mn-lt"/>
          <a:ea typeface="+mn-ea"/>
          <a:cs typeface="+mn-cs"/>
          <a:sym typeface="Gill Sans" charset="0"/>
        </a:defRPr>
      </a:lvl8pPr>
      <a:lvl9pPr marL="1828800" algn="ctr" rtl="0" fontAlgn="base">
        <a:spcBef>
          <a:spcPct val="0"/>
        </a:spcBef>
        <a:spcAft>
          <a:spcPct val="0"/>
        </a:spcAft>
        <a:defRPr sz="34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1">
            <a:extLst>
              <a:ext uri="{FF2B5EF4-FFF2-40B4-BE49-F238E27FC236}">
                <a16:creationId xmlns:a16="http://schemas.microsoft.com/office/drawing/2014/main" id="{572E9526-1408-483F-805D-B7426E32813C}"/>
              </a:ext>
            </a:extLst>
          </p:cNvPr>
          <p:cNvSpPr>
            <a:spLocks noChangeArrowheads="1"/>
          </p:cNvSpPr>
          <p:nvPr>
            <p:ph type="title"/>
          </p:nvPr>
        </p:nvSpPr>
        <p:spPr bwMode="auto">
          <a:xfrm>
            <a:off x="1270000" y="254000"/>
            <a:ext cx="10464800" cy="243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anchor="ctr" anchorCtr="0" compatLnSpc="1">
            <a:prstTxWarp prst="textNoShape">
              <a:avLst/>
            </a:prstTxWarp>
          </a:bodyPr>
          <a:lstStyle/>
          <a:p>
            <a:pPr lvl="0"/>
            <a:r>
              <a:rPr lang="en-US" altLang="nl-NL">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8890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eaLnBrk="0" fontAlgn="base" hangingPunct="0">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
            <a:extLst>
              <a:ext uri="{FF2B5EF4-FFF2-40B4-BE49-F238E27FC236}">
                <a16:creationId xmlns:a16="http://schemas.microsoft.com/office/drawing/2014/main" id="{B08DE6FB-00D5-46FB-A150-7E3C4FF3BFE7}"/>
              </a:ext>
            </a:extLst>
          </p:cNvPr>
          <p:cNvSpPr>
            <a:spLocks/>
          </p:cNvSpPr>
          <p:nvPr/>
        </p:nvSpPr>
        <p:spPr bwMode="auto">
          <a:xfrm>
            <a:off x="812800" y="1498600"/>
            <a:ext cx="11379200" cy="675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tabLst>
                <a:tab pos="449263" algn="l"/>
              </a:tabLst>
              <a:defRPr sz="4200">
                <a:solidFill>
                  <a:srgbClr val="000000"/>
                </a:solidFill>
                <a:latin typeface="Gill Sans" charset="0"/>
                <a:cs typeface="ヒラギノ角ゴ ProN W3" charset="0"/>
                <a:sym typeface="Gill Sans" charset="0"/>
              </a:defRPr>
            </a:lvl1pPr>
            <a:lvl2pPr marL="742950" indent="-285750" eaLnBrk="0" hangingPunct="0">
              <a:tabLst>
                <a:tab pos="449263" algn="l"/>
              </a:tabLst>
              <a:defRPr sz="4200">
                <a:solidFill>
                  <a:srgbClr val="000000"/>
                </a:solidFill>
                <a:latin typeface="Gill Sans" charset="0"/>
                <a:cs typeface="ヒラギノ角ゴ ProN W3" charset="0"/>
                <a:sym typeface="Gill Sans" charset="0"/>
              </a:defRPr>
            </a:lvl2pPr>
            <a:lvl3pPr marL="1143000" indent="-228600" eaLnBrk="0" hangingPunct="0">
              <a:tabLst>
                <a:tab pos="449263" algn="l"/>
              </a:tabLst>
              <a:defRPr sz="4200">
                <a:solidFill>
                  <a:srgbClr val="000000"/>
                </a:solidFill>
                <a:latin typeface="Gill Sans" charset="0"/>
                <a:cs typeface="ヒラギノ角ゴ ProN W3" charset="0"/>
                <a:sym typeface="Gill Sans" charset="0"/>
              </a:defRPr>
            </a:lvl3pPr>
            <a:lvl4pPr marL="1600200" indent="-228600" eaLnBrk="0" hangingPunct="0">
              <a:tabLst>
                <a:tab pos="449263" algn="l"/>
              </a:tabLst>
              <a:defRPr sz="4200">
                <a:solidFill>
                  <a:srgbClr val="000000"/>
                </a:solidFill>
                <a:latin typeface="Gill Sans" charset="0"/>
                <a:cs typeface="ヒラギノ角ゴ ProN W3" charset="0"/>
                <a:sym typeface="Gill Sans" charset="0"/>
              </a:defRPr>
            </a:lvl4pPr>
            <a:lvl5pPr marL="2057400" indent="-228600" eaLnBrk="0" hangingPunct="0">
              <a:tabLst>
                <a:tab pos="449263" algn="l"/>
              </a:tabLst>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tabLst>
                <a:tab pos="449263" algn="l"/>
              </a:tabLs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tabLst>
                <a:tab pos="449263" algn="l"/>
              </a:tabLs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tabLst>
                <a:tab pos="449263" algn="l"/>
              </a:tabLs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tabLst>
                <a:tab pos="449263" algn="l"/>
              </a:tabLst>
              <a:defRPr sz="4200">
                <a:solidFill>
                  <a:srgbClr val="000000"/>
                </a:solidFill>
                <a:latin typeface="Gill Sans" charset="0"/>
                <a:cs typeface="ヒラギノ角ゴ ProN W3" charset="0"/>
                <a:sym typeface="Gill Sans" charset="0"/>
              </a:defRPr>
            </a:lvl9pPr>
          </a:lstStyle>
          <a:p>
            <a:pPr algn="l" eaLnBrk="1" hangingPunct="1"/>
            <a:r>
              <a:rPr lang="en-US" altLang="nl-NL" sz="2900">
                <a:solidFill>
                  <a:schemeClr val="tx1"/>
                </a:solidFill>
                <a:latin typeface="Calibri Bold" panose="020F0702030404030204" pitchFamily="34" charset="0"/>
                <a:cs typeface="Calibri Bold" panose="020F0702030404030204" pitchFamily="34" charset="0"/>
                <a:sym typeface="Calibri Bold" panose="020F0702030404030204" pitchFamily="34" charset="0"/>
              </a:rPr>
              <a:t>1    De basisbegrippen kracht en snelheid</a:t>
            </a:r>
          </a:p>
          <a:p>
            <a:pPr algn="l" eaLnBrk="1" hangingPunct="1"/>
            <a:endParaRPr lang="en-US" altLang="nl-NL" sz="2900">
              <a:solidFill>
                <a:schemeClr val="tx1"/>
              </a:solidFill>
              <a:latin typeface="Calibri" panose="020F0502020204030204" pitchFamily="34" charset="0"/>
              <a:cs typeface="Calibri" panose="020F0502020204030204" pitchFamily="34" charset="0"/>
              <a:sym typeface="Calibri" panose="020F0502020204030204" pitchFamily="34" charset="0"/>
            </a:endParaRPr>
          </a:p>
          <a:p>
            <a:pPr algn="l" eaLnBrk="1" hangingPunct="1">
              <a:spcBef>
                <a:spcPts val="1000"/>
              </a:spcBef>
            </a:pPr>
            <a:r>
              <a:rPr lang="en-US" altLang="nl-NL" sz="2900">
                <a:solidFill>
                  <a:schemeClr val="tx1"/>
                </a:solidFill>
                <a:latin typeface="Calibri Italic" panose="020F05020202040A0204" pitchFamily="34" charset="0"/>
                <a:cs typeface="Calibri Italic" panose="020F05020202040A0204" pitchFamily="34" charset="0"/>
                <a:sym typeface="Calibri Italic" panose="020F05020202040A0204" pitchFamily="34" charset="0"/>
              </a:rPr>
              <a:t>1.1	Reductionisme versus complexe biologische systemen </a:t>
            </a:r>
          </a:p>
          <a:p>
            <a:pPr algn="l" eaLnBrk="1" hangingPunct="1"/>
            <a:r>
              <a:rPr lang="en-US" altLang="nl-NL" sz="2900">
                <a:solidFill>
                  <a:schemeClr val="tx1"/>
                </a:solidFill>
                <a:latin typeface="Calibri" panose="020F0502020204030204" pitchFamily="34" charset="0"/>
                <a:cs typeface="Calibri" panose="020F0502020204030204" pitchFamily="34" charset="0"/>
                <a:sym typeface="Calibri" panose="020F0502020204030204" pitchFamily="34" charset="0"/>
              </a:rPr>
              <a:t>1.1.1	De reductionistische benadering</a:t>
            </a:r>
          </a:p>
          <a:p>
            <a:pPr algn="l" eaLnBrk="1" hangingPunct="1"/>
            <a:r>
              <a:rPr lang="en-US" altLang="nl-NL" sz="2900">
                <a:solidFill>
                  <a:schemeClr val="tx1"/>
                </a:solidFill>
                <a:latin typeface="Calibri" panose="020F0502020204030204" pitchFamily="34" charset="0"/>
                <a:cs typeface="Calibri" panose="020F0502020204030204" pitchFamily="34" charset="0"/>
                <a:sym typeface="Calibri" panose="020F0502020204030204" pitchFamily="34" charset="0"/>
              </a:rPr>
              <a:t>1.1.2	Complexe biologische systemen</a:t>
            </a:r>
          </a:p>
          <a:p>
            <a:pPr algn="l" eaLnBrk="1" hangingPunct="1"/>
            <a:r>
              <a:rPr lang="en-US" altLang="nl-NL" sz="2900">
                <a:solidFill>
                  <a:schemeClr val="tx1"/>
                </a:solidFill>
                <a:latin typeface="Calibri" panose="020F0502020204030204" pitchFamily="34" charset="0"/>
                <a:cs typeface="Calibri" panose="020F0502020204030204" pitchFamily="34" charset="0"/>
                <a:sym typeface="Calibri" panose="020F0502020204030204" pitchFamily="34" charset="0"/>
              </a:rPr>
              <a:t>1.1.3	Motorische basiseigenschappen </a:t>
            </a:r>
          </a:p>
          <a:p>
            <a:pPr algn="l" eaLnBrk="1" hangingPunct="1"/>
            <a:r>
              <a:rPr lang="en-US" altLang="nl-NL" sz="2900">
                <a:solidFill>
                  <a:schemeClr val="tx1"/>
                </a:solidFill>
                <a:latin typeface="Calibri" panose="020F0502020204030204" pitchFamily="34" charset="0"/>
                <a:cs typeface="Calibri" panose="020F0502020204030204" pitchFamily="34" charset="0"/>
                <a:sym typeface="Calibri" panose="020F0502020204030204" pitchFamily="34" charset="0"/>
              </a:rPr>
              <a:t>1.1.4	Motorische basiseigenschap kracht</a:t>
            </a:r>
          </a:p>
          <a:p>
            <a:pPr algn="l" eaLnBrk="1" hangingPunct="1"/>
            <a:r>
              <a:rPr lang="en-US" altLang="nl-NL" sz="2900">
                <a:solidFill>
                  <a:schemeClr val="tx1"/>
                </a:solidFill>
                <a:latin typeface="Calibri" panose="020F0502020204030204" pitchFamily="34" charset="0"/>
                <a:cs typeface="Calibri" panose="020F0502020204030204" pitchFamily="34" charset="0"/>
                <a:sym typeface="Calibri" panose="020F0502020204030204" pitchFamily="34" charset="0"/>
              </a:rPr>
              <a:t>1.1.5	Motorische basiseigenschap snelheid</a:t>
            </a:r>
          </a:p>
          <a:p>
            <a:pPr algn="l" eaLnBrk="1" hangingPunct="1"/>
            <a:endParaRPr lang="en-US" altLang="nl-NL" sz="2900">
              <a:solidFill>
                <a:schemeClr val="tx1"/>
              </a:solidFill>
              <a:latin typeface="Calibri Bold Italic" panose="020F07020304040A0204" pitchFamily="34" charset="0"/>
              <a:cs typeface="Calibri Bold Italic" panose="020F07020304040A0204" pitchFamily="34" charset="0"/>
              <a:sym typeface="Calibri Bold Italic" panose="020F07020304040A0204" pitchFamily="34" charset="0"/>
            </a:endParaRPr>
          </a:p>
          <a:p>
            <a:pPr algn="l" eaLnBrk="1" hangingPunct="1">
              <a:spcBef>
                <a:spcPts val="1000"/>
              </a:spcBef>
            </a:pPr>
            <a:r>
              <a:rPr lang="en-US" altLang="nl-NL" sz="2900">
                <a:solidFill>
                  <a:schemeClr val="tx1"/>
                </a:solidFill>
                <a:latin typeface="Calibri Italic" panose="020F05020202040A0204" pitchFamily="34" charset="0"/>
                <a:cs typeface="Calibri Italic" panose="020F05020202040A0204" pitchFamily="34" charset="0"/>
                <a:sym typeface="Calibri Italic" panose="020F05020202040A0204" pitchFamily="34" charset="0"/>
              </a:rPr>
              <a:t>1.2	Het bijzondere karakter van sportspecifieke krachttraining door de eis van transfer</a:t>
            </a:r>
            <a:r>
              <a:rPr lang="en-US" altLang="nl-NL" sz="2900">
                <a:solidFill>
                  <a:schemeClr val="tx1"/>
                </a:solidFill>
                <a:latin typeface="Calibri Bold" panose="020F0702030404030204" pitchFamily="34" charset="0"/>
                <a:cs typeface="Calibri Bold" panose="020F0702030404030204" pitchFamily="34" charset="0"/>
                <a:sym typeface="Calibri Bold" panose="020F0702030404030204" pitchFamily="34" charset="0"/>
              </a:rPr>
              <a:t>.</a:t>
            </a:r>
            <a:r>
              <a:rPr lang="en-US" altLang="nl-NL" sz="2900">
                <a:solidFill>
                  <a:schemeClr val="tx1"/>
                </a:solidFill>
                <a:latin typeface="Calibri Italic" panose="020F05020202040A0204" pitchFamily="34" charset="0"/>
                <a:cs typeface="Calibri Italic" panose="020F05020202040A0204" pitchFamily="34" charset="0"/>
                <a:sym typeface="Calibri Italic" panose="020F05020202040A0204" pitchFamily="34" charset="0"/>
              </a:rPr>
              <a:t> </a:t>
            </a:r>
          </a:p>
          <a:p>
            <a:pPr algn="l" eaLnBrk="1" hangingPunct="1"/>
            <a:r>
              <a:rPr lang="en-US" altLang="nl-NL" sz="2900">
                <a:solidFill>
                  <a:schemeClr val="tx1"/>
                </a:solidFill>
                <a:latin typeface="Calibri" panose="020F0502020204030204" pitchFamily="34" charset="0"/>
                <a:cs typeface="Calibri" panose="020F0502020204030204" pitchFamily="34" charset="0"/>
                <a:sym typeface="Calibri" panose="020F0502020204030204" pitchFamily="34" charset="0"/>
              </a:rPr>
              <a:t>1.2.1	Sensomotoriek</a:t>
            </a:r>
          </a:p>
          <a:p>
            <a:pPr algn="l" eaLnBrk="1" hangingPunct="1"/>
            <a:r>
              <a:rPr lang="en-US" altLang="nl-NL" sz="2900">
                <a:solidFill>
                  <a:schemeClr val="tx1"/>
                </a:solidFill>
                <a:latin typeface="Calibri" panose="020F0502020204030204" pitchFamily="34" charset="0"/>
                <a:cs typeface="Calibri" panose="020F0502020204030204" pitchFamily="34" charset="0"/>
                <a:sym typeface="Calibri" panose="020F0502020204030204" pitchFamily="34" charset="0"/>
              </a:rPr>
              <a:t>1.2.2	Whole practice en part practice</a:t>
            </a:r>
          </a:p>
          <a:p>
            <a:pPr algn="l" eaLnBrk="1" hangingPunct="1"/>
            <a:r>
              <a:rPr lang="en-US" altLang="nl-NL" sz="2900">
                <a:solidFill>
                  <a:schemeClr val="tx1"/>
                </a:solidFill>
                <a:latin typeface="Calibri" panose="020F0502020204030204" pitchFamily="34" charset="0"/>
                <a:cs typeface="Calibri" panose="020F0502020204030204" pitchFamily="34" charset="0"/>
                <a:sym typeface="Calibri" panose="020F0502020204030204" pitchFamily="34" charset="0"/>
              </a:rPr>
              <a:t>1.2.3	Sportspecifieke krachttraining is part practice</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a:extLst>
              <a:ext uri="{FF2B5EF4-FFF2-40B4-BE49-F238E27FC236}">
                <a16:creationId xmlns:a16="http://schemas.microsoft.com/office/drawing/2014/main" id="{29186F09-62E4-4EB4-96EA-4A55311ECF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3850" y="1155700"/>
            <a:ext cx="9226550" cy="537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3555" name="Rectangle 2">
            <a:extLst>
              <a:ext uri="{FF2B5EF4-FFF2-40B4-BE49-F238E27FC236}">
                <a16:creationId xmlns:a16="http://schemas.microsoft.com/office/drawing/2014/main" id="{5F8F7939-C0F4-403D-9632-BB012861E7A5}"/>
              </a:ext>
            </a:extLst>
          </p:cNvPr>
          <p:cNvSpPr>
            <a:spLocks/>
          </p:cNvSpPr>
          <p:nvPr/>
        </p:nvSpPr>
        <p:spPr bwMode="auto">
          <a:xfrm>
            <a:off x="0" y="6927850"/>
            <a:ext cx="13004800" cy="2578100"/>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tabLst>
                <a:tab pos="358775"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Lst>
              <a:defRPr sz="4200">
                <a:solidFill>
                  <a:srgbClr val="000000"/>
                </a:solidFill>
                <a:latin typeface="Gill Sans" charset="0"/>
                <a:cs typeface="ヒラギノ角ゴ ProN W3" charset="0"/>
                <a:sym typeface="Gill Sans" charset="0"/>
              </a:defRPr>
            </a:lvl1pPr>
            <a:lvl2pPr marL="742950" indent="-285750" eaLnBrk="0" hangingPunct="0">
              <a:tabLst>
                <a:tab pos="358775"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Lst>
              <a:defRPr sz="4200">
                <a:solidFill>
                  <a:srgbClr val="000000"/>
                </a:solidFill>
                <a:latin typeface="Gill Sans" charset="0"/>
                <a:cs typeface="ヒラギノ角ゴ ProN W3" charset="0"/>
                <a:sym typeface="Gill Sans" charset="0"/>
              </a:defRPr>
            </a:lvl2pPr>
            <a:lvl3pPr marL="1143000" indent="-228600" eaLnBrk="0" hangingPunct="0">
              <a:tabLst>
                <a:tab pos="358775"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Lst>
              <a:defRPr sz="4200">
                <a:solidFill>
                  <a:srgbClr val="000000"/>
                </a:solidFill>
                <a:latin typeface="Gill Sans" charset="0"/>
                <a:cs typeface="ヒラギノ角ゴ ProN W3" charset="0"/>
                <a:sym typeface="Gill Sans" charset="0"/>
              </a:defRPr>
            </a:lvl3pPr>
            <a:lvl4pPr marL="1600200" indent="-228600" eaLnBrk="0" hangingPunct="0">
              <a:tabLst>
                <a:tab pos="358775"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Lst>
              <a:defRPr sz="4200">
                <a:solidFill>
                  <a:srgbClr val="000000"/>
                </a:solidFill>
                <a:latin typeface="Gill Sans" charset="0"/>
                <a:cs typeface="ヒラギノ角ゴ ProN W3" charset="0"/>
                <a:sym typeface="Gill Sans" charset="0"/>
              </a:defRPr>
            </a:lvl4pPr>
            <a:lvl5pPr marL="2057400" indent="-228600" eaLnBrk="0" hangingPunct="0">
              <a:tabLst>
                <a:tab pos="358775"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Lst>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tabLst>
                <a:tab pos="358775"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Ls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tabLst>
                <a:tab pos="358775"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Ls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tabLst>
                <a:tab pos="358775"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Ls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tabLst>
                <a:tab pos="358775" algn="l"/>
                <a:tab pos="719138" algn="l"/>
                <a:tab pos="1079500" algn="l"/>
                <a:tab pos="1439863" algn="l"/>
                <a:tab pos="1800225" algn="l"/>
                <a:tab pos="2159000" algn="l"/>
                <a:tab pos="2519363" algn="l"/>
                <a:tab pos="2879725" algn="l"/>
                <a:tab pos="3238500" algn="l"/>
                <a:tab pos="3598863" algn="l"/>
                <a:tab pos="3959225" algn="l"/>
                <a:tab pos="4319588" algn="l"/>
                <a:tab pos="4679950" algn="l"/>
                <a:tab pos="5038725" algn="l"/>
                <a:tab pos="5399088" algn="l"/>
                <a:tab pos="5759450" algn="l"/>
              </a:tabLst>
              <a:defRPr sz="4200">
                <a:solidFill>
                  <a:srgbClr val="000000"/>
                </a:solidFill>
                <a:latin typeface="Gill Sans" charset="0"/>
                <a:cs typeface="ヒラギノ角ゴ ProN W3" charset="0"/>
                <a:sym typeface="Gill Sans" charset="0"/>
              </a:defRPr>
            </a:lvl9pPr>
          </a:lstStyle>
          <a:p>
            <a:pPr algn="l" eaLnBrk="1" hangingPunct="1"/>
            <a:r>
              <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rPr>
              <a:t>De drie fases van krachtsontwikkeling in de tijd.</a:t>
            </a:r>
          </a:p>
          <a:p>
            <a:pPr algn="l" eaLnBrk="1" hangingPunct="1"/>
            <a:r>
              <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rPr>
              <a:t>Krachtsontwikkeling door training kan in de tijd worden uitgesplitst naar drie fases. In de eerste fase is de krachtstoename toe te schrijven aan een verbeterde intermusculaire coördinatie, vervolgens verbetert ook de intramusculaire coördinatie en in de laatste fase treedt er bovendien hypertrofie op.</a:t>
            </a:r>
          </a:p>
          <a:p>
            <a:pPr algn="l" eaLnBrk="1" hangingPunct="1"/>
            <a:endPar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endParaRPr>
          </a:p>
          <a:p>
            <a:pPr algn="l" eaLnBrk="1" hangingPunct="1"/>
            <a:r>
              <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rPr>
              <a:t>Hieruit blijkt het belang van coördinatie in sportspecifieke revalidatie.</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
            <a:extLst>
              <a:ext uri="{FF2B5EF4-FFF2-40B4-BE49-F238E27FC236}">
                <a16:creationId xmlns:a16="http://schemas.microsoft.com/office/drawing/2014/main" id="{FB054244-56A4-4992-A327-B50AA86071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2603500"/>
            <a:ext cx="8331200" cy="657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4579" name="Rectangle 2">
            <a:extLst>
              <a:ext uri="{FF2B5EF4-FFF2-40B4-BE49-F238E27FC236}">
                <a16:creationId xmlns:a16="http://schemas.microsoft.com/office/drawing/2014/main" id="{7B97AB96-9AFD-4CE7-B664-5FA75D7CB6D5}"/>
              </a:ext>
            </a:extLst>
          </p:cNvPr>
          <p:cNvSpPr>
            <a:spLocks/>
          </p:cNvSpPr>
          <p:nvPr/>
        </p:nvSpPr>
        <p:spPr bwMode="auto">
          <a:xfrm>
            <a:off x="0" y="95250"/>
            <a:ext cx="13004800" cy="698500"/>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100">
                <a:solidFill>
                  <a:schemeClr val="tx1"/>
                </a:solidFill>
                <a:latin typeface="Arial" panose="020B0604020202020204" pitchFamily="34" charset="0"/>
                <a:cs typeface="Arial" panose="020B0604020202020204" pitchFamily="34" charset="0"/>
                <a:sym typeface="Arial" panose="020B0604020202020204" pitchFamily="34" charset="0"/>
              </a:rPr>
              <a:t>Revalidatieschema voor revalidatie bij blessures aan het onderbeen. Per fase wordt een nieuwe stressor toegevoegd (single stressor strategie).</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1">
            <a:extLst>
              <a:ext uri="{FF2B5EF4-FFF2-40B4-BE49-F238E27FC236}">
                <a16:creationId xmlns:a16="http://schemas.microsoft.com/office/drawing/2014/main" id="{02735D7F-7927-48FA-8DE5-A95C3D046D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050" y="-95250"/>
            <a:ext cx="11588750" cy="82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5603" name="Rectangle 2">
            <a:extLst>
              <a:ext uri="{FF2B5EF4-FFF2-40B4-BE49-F238E27FC236}">
                <a16:creationId xmlns:a16="http://schemas.microsoft.com/office/drawing/2014/main" id="{AF895B48-A366-4483-BA49-8E83E27DE64B}"/>
              </a:ext>
            </a:extLst>
          </p:cNvPr>
          <p:cNvSpPr>
            <a:spLocks/>
          </p:cNvSpPr>
          <p:nvPr/>
        </p:nvSpPr>
        <p:spPr bwMode="auto">
          <a:xfrm>
            <a:off x="5194300" y="5022850"/>
            <a:ext cx="1143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spAutoFit/>
          </a:bodyP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endParaRPr lang="en-US" altLang="nl-NL" sz="1200">
              <a:solidFill>
                <a:schemeClr val="tx1"/>
              </a:solidFill>
              <a:latin typeface="Times New Roman Italic" charset="0"/>
              <a:cs typeface="Times" panose="02020603050405020304" pitchFamily="18" charset="0"/>
              <a:sym typeface="Times New Roman Italic" charset="0"/>
            </a:endParaRPr>
          </a:p>
          <a:p>
            <a:pPr eaLnBrk="1" hangingPunct="1"/>
            <a:endParaRPr lang="en-US" altLang="nl-NL">
              <a:solidFill>
                <a:schemeClr val="tx1"/>
              </a:solidFill>
              <a:cs typeface="Gill Sans" charset="0"/>
            </a:endParaRPr>
          </a:p>
        </p:txBody>
      </p:sp>
      <p:sp>
        <p:nvSpPr>
          <p:cNvPr id="25604" name="Rectangle 3">
            <a:extLst>
              <a:ext uri="{FF2B5EF4-FFF2-40B4-BE49-F238E27FC236}">
                <a16:creationId xmlns:a16="http://schemas.microsoft.com/office/drawing/2014/main" id="{0C74EC4B-9F1E-4487-893C-C0B22F2F91B9}"/>
              </a:ext>
            </a:extLst>
          </p:cNvPr>
          <p:cNvSpPr>
            <a:spLocks/>
          </p:cNvSpPr>
          <p:nvPr/>
        </p:nvSpPr>
        <p:spPr bwMode="auto">
          <a:xfrm>
            <a:off x="0" y="8159750"/>
            <a:ext cx="13004800" cy="1511300"/>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rPr>
              <a:t>Checklist voor het revalidatietraject van een gastrocnemius blessure.</a:t>
            </a:r>
          </a:p>
          <a:p>
            <a:pPr algn="l" eaLnBrk="1" hangingPunct="1"/>
            <a:r>
              <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rPr>
              <a:t>F = fysiotherapeutisch handelen.</a:t>
            </a:r>
          </a:p>
          <a:p>
            <a:pPr algn="l" eaLnBrk="1" hangingPunct="1"/>
            <a:r>
              <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rPr>
              <a:t>F/T = zowel fysiotherapeutische als conditionele aspecten.</a:t>
            </a:r>
          </a:p>
          <a:p>
            <a:pPr algn="l" eaLnBrk="1" hangingPunct="1"/>
            <a:r>
              <a:rPr lang="en-US" altLang="nl-NL" sz="2400">
                <a:solidFill>
                  <a:schemeClr val="tx1"/>
                </a:solidFill>
                <a:latin typeface="Arial" panose="020B0604020202020204" pitchFamily="34" charset="0"/>
                <a:cs typeface="Arial" panose="020B0604020202020204" pitchFamily="34" charset="0"/>
                <a:sym typeface="Arial" panose="020B0604020202020204" pitchFamily="34" charset="0"/>
              </a:rPr>
              <a:t>T = training en  conditionele aspecten.</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
            <a:extLst>
              <a:ext uri="{FF2B5EF4-FFF2-40B4-BE49-F238E27FC236}">
                <a16:creationId xmlns:a16="http://schemas.microsoft.com/office/drawing/2014/main" id="{E5858464-5F2E-4FA8-8DD0-FE946B49D0B7}"/>
              </a:ext>
            </a:extLst>
          </p:cNvPr>
          <p:cNvSpPr>
            <a:spLocks/>
          </p:cNvSpPr>
          <p:nvPr/>
        </p:nvSpPr>
        <p:spPr bwMode="auto">
          <a:xfrm>
            <a:off x="1588" y="76200"/>
            <a:ext cx="71374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eaLnBrk="1" hangingPunct="1"/>
            <a:r>
              <a:rPr lang="en-US" altLang="nl-NL">
                <a:solidFill>
                  <a:schemeClr val="tx1"/>
                </a:solidFill>
                <a:latin typeface="Arial" panose="020B0604020202020204" pitchFamily="34" charset="0"/>
                <a:cs typeface="Arial" panose="020B0604020202020204" pitchFamily="34" charset="0"/>
                <a:sym typeface="Arial" panose="020B0604020202020204" pitchFamily="34" charset="0"/>
              </a:rPr>
              <a:t>De dynamic systems theorie</a:t>
            </a:r>
          </a:p>
        </p:txBody>
      </p:sp>
      <p:grpSp>
        <p:nvGrpSpPr>
          <p:cNvPr id="15363" name="Group 11">
            <a:extLst>
              <a:ext uri="{FF2B5EF4-FFF2-40B4-BE49-F238E27FC236}">
                <a16:creationId xmlns:a16="http://schemas.microsoft.com/office/drawing/2014/main" id="{31CA9F88-E9B7-4F42-AE68-1C5B86FF9D5E}"/>
              </a:ext>
            </a:extLst>
          </p:cNvPr>
          <p:cNvGrpSpPr>
            <a:grpSpLocks/>
          </p:cNvGrpSpPr>
          <p:nvPr/>
        </p:nvGrpSpPr>
        <p:grpSpPr bwMode="auto">
          <a:xfrm>
            <a:off x="177800" y="800100"/>
            <a:ext cx="12649200" cy="7543800"/>
            <a:chOff x="0" y="0"/>
            <a:chExt cx="7968" cy="4752"/>
          </a:xfrm>
        </p:grpSpPr>
        <p:pic>
          <p:nvPicPr>
            <p:cNvPr id="15365" name="Picture 2">
              <a:extLst>
                <a:ext uri="{FF2B5EF4-FFF2-40B4-BE49-F238E27FC236}">
                  <a16:creationId xmlns:a16="http://schemas.microsoft.com/office/drawing/2014/main" id="{C12749E8-F255-45DE-863F-40234B0E77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4" y="0"/>
              <a:ext cx="4096" cy="1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15366" name="Picture 3">
              <a:extLst>
                <a:ext uri="{FF2B5EF4-FFF2-40B4-BE49-F238E27FC236}">
                  <a16:creationId xmlns:a16="http://schemas.microsoft.com/office/drawing/2014/main" id="{45503CBF-E697-4E7F-828E-2674971A4E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8" y="2824"/>
              <a:ext cx="4216" cy="1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15367" name="Rectangle 4">
              <a:extLst>
                <a:ext uri="{FF2B5EF4-FFF2-40B4-BE49-F238E27FC236}">
                  <a16:creationId xmlns:a16="http://schemas.microsoft.com/office/drawing/2014/main" id="{2106215F-525F-48A6-8806-BCFC1258272A}"/>
                </a:ext>
              </a:extLst>
            </p:cNvPr>
            <p:cNvSpPr>
              <a:spLocks/>
            </p:cNvSpPr>
            <p:nvPr/>
          </p:nvSpPr>
          <p:spPr bwMode="auto">
            <a:xfrm>
              <a:off x="0" y="1496"/>
              <a:ext cx="7968" cy="2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743200" eaLnBrk="0" hangingPunct="0">
                <a:defRPr sz="4200">
                  <a:solidFill>
                    <a:srgbClr val="000000"/>
                  </a:solidFill>
                  <a:latin typeface="Gill Sans" charset="0"/>
                  <a:cs typeface="ヒラギノ角ゴ ProN W3" charset="0"/>
                  <a:sym typeface="Gill Sans" charset="0"/>
                </a:defRPr>
              </a:lvl5pPr>
              <a:lvl6pPr marL="32004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3657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41148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45720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r" eaLnBrk="1" hangingPunct="1"/>
              <a:r>
                <a:rPr lang="en-US" altLang="nl-NL" sz="3600" i="1">
                  <a:solidFill>
                    <a:schemeClr val="tx1"/>
                  </a:solidFill>
                  <a:latin typeface="Arial" panose="020B0604020202020204" pitchFamily="34" charset="0"/>
                  <a:cs typeface="Arial" panose="020B0604020202020204" pitchFamily="34" charset="0"/>
                  <a:sym typeface="Arial" panose="020B0604020202020204" pitchFamily="34" charset="0"/>
                </a:rPr>
                <a:t>kleine gevolgen</a:t>
              </a:r>
            </a:p>
            <a:p>
              <a:pPr algn="l" eaLnBrk="1" hangingPunct="1"/>
              <a:endParaRPr lang="en-US" altLang="nl-NL" sz="3600" i="1">
                <a:solidFill>
                  <a:schemeClr val="tx1"/>
                </a:solidFill>
                <a:latin typeface="Arial" panose="020B0604020202020204" pitchFamily="34" charset="0"/>
                <a:cs typeface="Lucida Grande" charset="0"/>
                <a:sym typeface="Arial" panose="020B0604020202020204" pitchFamily="34" charset="0"/>
              </a:endParaRPr>
            </a:p>
            <a:p>
              <a:pPr algn="l" eaLnBrk="1" hangingPunct="1"/>
              <a:r>
                <a:rPr lang="en-US" altLang="nl-NL" sz="3600" i="1">
                  <a:solidFill>
                    <a:schemeClr val="tx1"/>
                  </a:solidFill>
                  <a:latin typeface="Arial" panose="020B0604020202020204" pitchFamily="34" charset="0"/>
                  <a:cs typeface="Lucida Grande" charset="0"/>
                  <a:sym typeface="Arial" panose="020B0604020202020204" pitchFamily="34" charset="0"/>
                </a:rPr>
                <a:t>Kleine oorzaken            hebben</a:t>
              </a:r>
            </a:p>
            <a:p>
              <a:pPr algn="l" eaLnBrk="1" hangingPunct="1"/>
              <a:endParaRPr lang="en-US" altLang="nl-NL" sz="3600" i="1">
                <a:solidFill>
                  <a:schemeClr val="tx1"/>
                </a:solidFill>
                <a:latin typeface="Arial" panose="020B0604020202020204" pitchFamily="34" charset="0"/>
                <a:cs typeface="Lucida Grande" charset="0"/>
                <a:sym typeface="Arial" panose="020B0604020202020204" pitchFamily="34" charset="0"/>
              </a:endParaRPr>
            </a:p>
            <a:p>
              <a:pPr lvl="4" algn="r" eaLnBrk="1" hangingPunct="1"/>
              <a:r>
                <a:rPr lang="en-US" altLang="nl-NL" sz="3600" i="1">
                  <a:solidFill>
                    <a:schemeClr val="tx1"/>
                  </a:solidFill>
                  <a:latin typeface="Arial" panose="020B0604020202020204" pitchFamily="34" charset="0"/>
                  <a:cs typeface="Arial" panose="020B0604020202020204" pitchFamily="34" charset="0"/>
                  <a:sym typeface="Arial" panose="020B0604020202020204" pitchFamily="34" charset="0"/>
                </a:rPr>
                <a:t>                  onvoorspelbare</a:t>
              </a:r>
            </a:p>
            <a:p>
              <a:pPr lvl="4" algn="r" eaLnBrk="1" hangingPunct="1"/>
              <a:r>
                <a:rPr lang="en-US" altLang="nl-NL" sz="3600" i="1">
                  <a:solidFill>
                    <a:schemeClr val="tx1"/>
                  </a:solidFill>
                  <a:latin typeface="Arial" panose="020B0604020202020204" pitchFamily="34" charset="0"/>
                  <a:cs typeface="Arial" panose="020B0604020202020204" pitchFamily="34" charset="0"/>
                  <a:sym typeface="Arial" panose="020B0604020202020204" pitchFamily="34" charset="0"/>
                </a:rPr>
                <a:t>gevolgen</a:t>
              </a:r>
            </a:p>
          </p:txBody>
        </p:sp>
        <p:sp>
          <p:nvSpPr>
            <p:cNvPr id="15368" name="Line 5">
              <a:extLst>
                <a:ext uri="{FF2B5EF4-FFF2-40B4-BE49-F238E27FC236}">
                  <a16:creationId xmlns:a16="http://schemas.microsoft.com/office/drawing/2014/main" id="{45EE956D-6BF9-47EE-8F8A-A09742F8F69D}"/>
                </a:ext>
              </a:extLst>
            </p:cNvPr>
            <p:cNvSpPr>
              <a:spLocks noChangeShapeType="1"/>
            </p:cNvSpPr>
            <p:nvPr/>
          </p:nvSpPr>
          <p:spPr bwMode="auto">
            <a:xfrm flipH="1">
              <a:off x="1011" y="1915"/>
              <a:ext cx="923" cy="311"/>
            </a:xfrm>
            <a:prstGeom prst="line">
              <a:avLst/>
            </a:prstGeom>
            <a:noFill/>
            <a:ln w="38100">
              <a:solidFill>
                <a:schemeClr val="tx1"/>
              </a:solidFill>
              <a:miter lim="800000"/>
              <a:headEnd type="triangle" w="med" len="med"/>
              <a:tailEnd/>
            </a:ln>
            <a:extLst>
              <a:ext uri="{909E8E84-426E-40DD-AFC4-6F175D3DCCD1}">
                <a14:hiddenFill xmlns:a14="http://schemas.microsoft.com/office/drawing/2010/main">
                  <a:noFill/>
                </a14:hiddenFill>
              </a:ext>
            </a:extLst>
          </p:spPr>
          <p:txBody>
            <a:bodyPr lIns="0" tIns="0" rIns="0" bIns="0"/>
            <a:lstStyle/>
            <a:p>
              <a:endParaRPr lang="nl-NL"/>
            </a:p>
          </p:txBody>
        </p:sp>
        <p:sp>
          <p:nvSpPr>
            <p:cNvPr id="15369" name="Line 6">
              <a:extLst>
                <a:ext uri="{FF2B5EF4-FFF2-40B4-BE49-F238E27FC236}">
                  <a16:creationId xmlns:a16="http://schemas.microsoft.com/office/drawing/2014/main" id="{B502F891-E1C4-42A5-9C37-A87D318EFE5A}"/>
                </a:ext>
              </a:extLst>
            </p:cNvPr>
            <p:cNvSpPr>
              <a:spLocks noChangeShapeType="1"/>
            </p:cNvSpPr>
            <p:nvPr/>
          </p:nvSpPr>
          <p:spPr bwMode="auto">
            <a:xfrm rot="10800000">
              <a:off x="1002" y="2567"/>
              <a:ext cx="857" cy="1984"/>
            </a:xfrm>
            <a:prstGeom prst="line">
              <a:avLst/>
            </a:prstGeom>
            <a:noFill/>
            <a:ln w="38100">
              <a:solidFill>
                <a:schemeClr val="tx1"/>
              </a:solidFill>
              <a:miter lim="800000"/>
              <a:headEnd type="triangle" w="med" len="med"/>
              <a:tailEnd/>
            </a:ln>
            <a:extLst>
              <a:ext uri="{909E8E84-426E-40DD-AFC4-6F175D3DCCD1}">
                <a14:hiddenFill xmlns:a14="http://schemas.microsoft.com/office/drawing/2010/main">
                  <a:noFill/>
                </a14:hiddenFill>
              </a:ext>
            </a:extLst>
          </p:spPr>
          <p:txBody>
            <a:bodyPr lIns="0" tIns="0" rIns="0" bIns="0"/>
            <a:lstStyle/>
            <a:p>
              <a:endParaRPr lang="nl-NL"/>
            </a:p>
          </p:txBody>
        </p:sp>
        <p:sp>
          <p:nvSpPr>
            <p:cNvPr id="15370" name="Line 7">
              <a:extLst>
                <a:ext uri="{FF2B5EF4-FFF2-40B4-BE49-F238E27FC236}">
                  <a16:creationId xmlns:a16="http://schemas.microsoft.com/office/drawing/2014/main" id="{CBEF89F5-8D24-41D2-A840-0C72B4BC38C8}"/>
                </a:ext>
              </a:extLst>
            </p:cNvPr>
            <p:cNvSpPr>
              <a:spLocks noChangeShapeType="1"/>
            </p:cNvSpPr>
            <p:nvPr/>
          </p:nvSpPr>
          <p:spPr bwMode="auto">
            <a:xfrm flipH="1">
              <a:off x="5423" y="1729"/>
              <a:ext cx="469" cy="127"/>
            </a:xfrm>
            <a:prstGeom prst="line">
              <a:avLst/>
            </a:prstGeom>
            <a:noFill/>
            <a:ln w="38100">
              <a:solidFill>
                <a:schemeClr val="tx1"/>
              </a:solidFill>
              <a:miter lim="800000"/>
              <a:headEnd type="triangle" w="med" len="med"/>
              <a:tailEnd/>
            </a:ln>
            <a:extLst>
              <a:ext uri="{909E8E84-426E-40DD-AFC4-6F175D3DCCD1}">
                <a14:hiddenFill xmlns:a14="http://schemas.microsoft.com/office/drawing/2010/main">
                  <a:noFill/>
                </a14:hiddenFill>
              </a:ext>
            </a:extLst>
          </p:spPr>
          <p:txBody>
            <a:bodyPr lIns="0" tIns="0" rIns="0" bIns="0"/>
            <a:lstStyle/>
            <a:p>
              <a:endParaRPr lang="nl-NL"/>
            </a:p>
          </p:txBody>
        </p:sp>
        <p:sp>
          <p:nvSpPr>
            <p:cNvPr id="15371" name="Freeform 8">
              <a:extLst>
                <a:ext uri="{FF2B5EF4-FFF2-40B4-BE49-F238E27FC236}">
                  <a16:creationId xmlns:a16="http://schemas.microsoft.com/office/drawing/2014/main" id="{19548915-F1E9-4A77-95D3-585E9D9B2485}"/>
                </a:ext>
              </a:extLst>
            </p:cNvPr>
            <p:cNvSpPr>
              <a:spLocks/>
            </p:cNvSpPr>
            <p:nvPr/>
          </p:nvSpPr>
          <p:spPr bwMode="auto">
            <a:xfrm>
              <a:off x="5568" y="2952"/>
              <a:ext cx="288" cy="144"/>
            </a:xfrm>
            <a:custGeom>
              <a:avLst/>
              <a:gdLst>
                <a:gd name="T0" fmla="*/ 0 w 21600"/>
                <a:gd name="T1" fmla="*/ 0 h 21600"/>
                <a:gd name="T2" fmla="*/ 288 w 21600"/>
                <a:gd name="T3" fmla="*/ 144 h 21600"/>
                <a:gd name="T4" fmla="*/ 0 60000 65536"/>
                <a:gd name="T5" fmla="*/ 0 60000 65536"/>
              </a:gdLst>
              <a:ahLst/>
              <a:cxnLst>
                <a:cxn ang="T4">
                  <a:pos x="T0" y="T1"/>
                </a:cxn>
                <a:cxn ang="T5">
                  <a:pos x="T2" y="T3"/>
                </a:cxn>
              </a:cxnLst>
              <a:rect l="0" t="0" r="r" b="b"/>
              <a:pathLst>
                <a:path w="21600" h="21600">
                  <a:moveTo>
                    <a:pt x="0" y="0"/>
                  </a:moveTo>
                  <a:cubicBezTo>
                    <a:pt x="5447" y="9731"/>
                    <a:pt x="17264" y="20958"/>
                    <a:pt x="21600" y="2160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
          <p:nvSpPr>
            <p:cNvPr id="15372" name="Freeform 9">
              <a:extLst>
                <a:ext uri="{FF2B5EF4-FFF2-40B4-BE49-F238E27FC236}">
                  <a16:creationId xmlns:a16="http://schemas.microsoft.com/office/drawing/2014/main" id="{2E94B488-2D2D-4FF4-823A-DF6829C73D20}"/>
                </a:ext>
              </a:extLst>
            </p:cNvPr>
            <p:cNvSpPr>
              <a:spLocks/>
            </p:cNvSpPr>
            <p:nvPr/>
          </p:nvSpPr>
          <p:spPr bwMode="auto">
            <a:xfrm>
              <a:off x="5552" y="3168"/>
              <a:ext cx="280" cy="496"/>
            </a:xfrm>
            <a:custGeom>
              <a:avLst/>
              <a:gdLst>
                <a:gd name="T0" fmla="*/ 0 w 21600"/>
                <a:gd name="T1" fmla="*/ 496 h 21600"/>
                <a:gd name="T2" fmla="*/ 280 w 21600"/>
                <a:gd name="T3" fmla="*/ 0 h 21600"/>
                <a:gd name="T4" fmla="*/ 0 60000 65536"/>
                <a:gd name="T5" fmla="*/ 0 60000 65536"/>
              </a:gdLst>
              <a:ahLst/>
              <a:cxnLst>
                <a:cxn ang="T4">
                  <a:pos x="T0" y="T1"/>
                </a:cxn>
                <a:cxn ang="T5">
                  <a:pos x="T2" y="T3"/>
                </a:cxn>
              </a:cxnLst>
              <a:rect l="0" t="0" r="r" b="b"/>
              <a:pathLst>
                <a:path w="21600" h="21600">
                  <a:moveTo>
                    <a:pt x="0" y="21600"/>
                  </a:moveTo>
                  <a:cubicBezTo>
                    <a:pt x="3334" y="11226"/>
                    <a:pt x="8517" y="444"/>
                    <a:pt x="21600" y="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
          <p:nvSpPr>
            <p:cNvPr id="15373" name="Freeform 10">
              <a:extLst>
                <a:ext uri="{FF2B5EF4-FFF2-40B4-BE49-F238E27FC236}">
                  <a16:creationId xmlns:a16="http://schemas.microsoft.com/office/drawing/2014/main" id="{BE71A73B-DF94-4E5A-97A1-56B473C020CF}"/>
                </a:ext>
              </a:extLst>
            </p:cNvPr>
            <p:cNvSpPr>
              <a:spLocks/>
            </p:cNvSpPr>
            <p:nvPr/>
          </p:nvSpPr>
          <p:spPr bwMode="auto">
            <a:xfrm>
              <a:off x="5560" y="3256"/>
              <a:ext cx="264" cy="1152"/>
            </a:xfrm>
            <a:custGeom>
              <a:avLst/>
              <a:gdLst>
                <a:gd name="T0" fmla="*/ 0 w 21600"/>
                <a:gd name="T1" fmla="*/ 1152 h 21578"/>
                <a:gd name="T2" fmla="*/ 264 w 21600"/>
                <a:gd name="T3" fmla="*/ 0 h 21578"/>
                <a:gd name="T4" fmla="*/ 0 60000 65536"/>
                <a:gd name="T5" fmla="*/ 0 60000 65536"/>
              </a:gdLst>
              <a:ahLst/>
              <a:cxnLst>
                <a:cxn ang="T4">
                  <a:pos x="T0" y="T1"/>
                </a:cxn>
                <a:cxn ang="T5">
                  <a:pos x="T2" y="T3"/>
                </a:cxn>
              </a:cxnLst>
              <a:rect l="0" t="0" r="r" b="b"/>
              <a:pathLst>
                <a:path w="21600" h="21578">
                  <a:moveTo>
                    <a:pt x="0" y="21578"/>
                  </a:moveTo>
                  <a:cubicBezTo>
                    <a:pt x="18105" y="21600"/>
                    <a:pt x="5075" y="1250"/>
                    <a:pt x="21600" y="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grpSp>
      <p:sp>
        <p:nvSpPr>
          <p:cNvPr id="15364" name="Rectangle 12">
            <a:extLst>
              <a:ext uri="{FF2B5EF4-FFF2-40B4-BE49-F238E27FC236}">
                <a16:creationId xmlns:a16="http://schemas.microsoft.com/office/drawing/2014/main" id="{84129317-41DE-4B7A-92F8-F090B1A6A340}"/>
              </a:ext>
            </a:extLst>
          </p:cNvPr>
          <p:cNvSpPr>
            <a:spLocks/>
          </p:cNvSpPr>
          <p:nvPr/>
        </p:nvSpPr>
        <p:spPr bwMode="auto">
          <a:xfrm>
            <a:off x="0" y="8502650"/>
            <a:ext cx="13004800" cy="1003300"/>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100">
                <a:solidFill>
                  <a:schemeClr val="tx1"/>
                </a:solidFill>
                <a:latin typeface="Arial" panose="020B0604020202020204" pitchFamily="34" charset="0"/>
                <a:cs typeface="Arial" panose="020B0604020202020204" pitchFamily="34" charset="0"/>
                <a:sym typeface="Arial" panose="020B0604020202020204" pitchFamily="34" charset="0"/>
              </a:rPr>
              <a:t>De dynamiek van het hele systeem kan niet worden afgelezen aan de karakteristieken van de verschillende deelelementen. Een reductionistische benadering, die alleen kijkt naar de dynamiek van de deelelementen zal daarom bij complexe systemen geen goede voorspellingen doen over het gedrag van het geheel. </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oup 7">
            <a:extLst>
              <a:ext uri="{FF2B5EF4-FFF2-40B4-BE49-F238E27FC236}">
                <a16:creationId xmlns:a16="http://schemas.microsoft.com/office/drawing/2014/main" id="{EBAF316B-1BAB-4F17-A069-48F66CF996DE}"/>
              </a:ext>
            </a:extLst>
          </p:cNvPr>
          <p:cNvGrpSpPr>
            <a:grpSpLocks/>
          </p:cNvGrpSpPr>
          <p:nvPr/>
        </p:nvGrpSpPr>
        <p:grpSpPr bwMode="auto">
          <a:xfrm>
            <a:off x="2590800" y="482600"/>
            <a:ext cx="7823200" cy="8445500"/>
            <a:chOff x="0" y="0"/>
            <a:chExt cx="4928" cy="5320"/>
          </a:xfrm>
        </p:grpSpPr>
        <p:pic>
          <p:nvPicPr>
            <p:cNvPr id="16387" name="Picture 1">
              <a:extLst>
                <a:ext uri="{FF2B5EF4-FFF2-40B4-BE49-F238E27FC236}">
                  <a16:creationId xmlns:a16="http://schemas.microsoft.com/office/drawing/2014/main" id="{38BD7504-B940-4E74-8A64-7C7891378A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90"/>
              <a:ext cx="4928" cy="3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16388" name="Rectangle 2">
              <a:extLst>
                <a:ext uri="{FF2B5EF4-FFF2-40B4-BE49-F238E27FC236}">
                  <a16:creationId xmlns:a16="http://schemas.microsoft.com/office/drawing/2014/main" id="{A010AD4E-1DC3-40BA-9944-01115048B639}"/>
                </a:ext>
              </a:extLst>
            </p:cNvPr>
            <p:cNvSpPr>
              <a:spLocks/>
            </p:cNvSpPr>
            <p:nvPr/>
          </p:nvSpPr>
          <p:spPr bwMode="auto">
            <a:xfrm>
              <a:off x="1104" y="0"/>
              <a:ext cx="2368" cy="5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eaLnBrk="1" hangingPunct="1"/>
              <a:r>
                <a:rPr lang="en-US" altLang="nl-NL" sz="2400" i="1">
                  <a:solidFill>
                    <a:schemeClr val="tx1"/>
                  </a:solidFill>
                  <a:latin typeface="Arial" panose="020B0604020202020204" pitchFamily="34" charset="0"/>
                  <a:cs typeface="Arial" panose="020B0604020202020204" pitchFamily="34" charset="0"/>
                  <a:sym typeface="Arial" panose="020B0604020202020204" pitchFamily="34" charset="0"/>
                </a:rPr>
                <a:t>Kleine oorzaken</a:t>
              </a:r>
            </a:p>
            <a:p>
              <a:pPr eaLnBrk="1" hangingPunct="1"/>
              <a:r>
                <a:rPr lang="en-US" altLang="nl-NL" sz="1800" i="1">
                  <a:solidFill>
                    <a:srgbClr val="FC0230"/>
                  </a:solidFill>
                  <a:latin typeface="Arial" panose="020B0604020202020204" pitchFamily="34" charset="0"/>
                  <a:cs typeface="Arial" panose="020B0604020202020204" pitchFamily="34" charset="0"/>
                  <a:sym typeface="Arial" panose="020B0604020202020204" pitchFamily="34" charset="0"/>
                </a:rPr>
                <a:t>(verschil in rotatiesnelheid)</a:t>
              </a:r>
            </a:p>
            <a:p>
              <a:pPr eaLnBrk="1" hangingPunct="1"/>
              <a:endParaRPr lang="en-US" altLang="nl-NL" sz="2400" i="1">
                <a:solidFill>
                  <a:schemeClr val="tx1"/>
                </a:solidFill>
                <a:latin typeface="Arial" panose="020B0604020202020204" pitchFamily="34" charset="0"/>
                <a:cs typeface="Lucida Grande" charset="0"/>
                <a:sym typeface="Arial" panose="020B0604020202020204" pitchFamily="34" charset="0"/>
              </a:endParaRPr>
            </a:p>
            <a:p>
              <a:pPr eaLnBrk="1" hangingPunct="1"/>
              <a:endParaRPr lang="en-US" altLang="nl-NL" sz="2400" i="1">
                <a:solidFill>
                  <a:schemeClr val="tx1"/>
                </a:solidFill>
                <a:latin typeface="Arial" panose="020B0604020202020204" pitchFamily="34" charset="0"/>
                <a:cs typeface="Lucida Grande" charset="0"/>
                <a:sym typeface="Arial" panose="020B0604020202020204" pitchFamily="34" charset="0"/>
              </a:endParaRPr>
            </a:p>
            <a:p>
              <a:pPr eaLnBrk="1" hangingPunct="1"/>
              <a:endParaRPr lang="en-US" altLang="nl-NL" sz="2400" i="1">
                <a:solidFill>
                  <a:schemeClr val="tx1"/>
                </a:solidFill>
                <a:latin typeface="Arial" panose="020B0604020202020204" pitchFamily="34" charset="0"/>
                <a:cs typeface="Lucida Grande" charset="0"/>
                <a:sym typeface="Arial" panose="020B0604020202020204" pitchFamily="34" charset="0"/>
              </a:endParaRPr>
            </a:p>
            <a:p>
              <a:pPr eaLnBrk="1" hangingPunct="1"/>
              <a:endParaRPr lang="en-US" altLang="nl-NL" sz="2400" i="1">
                <a:solidFill>
                  <a:schemeClr val="tx1"/>
                </a:solidFill>
                <a:latin typeface="Arial" panose="020B0604020202020204" pitchFamily="34" charset="0"/>
                <a:cs typeface="Lucida Grande" charset="0"/>
                <a:sym typeface="Arial" panose="020B0604020202020204" pitchFamily="34" charset="0"/>
              </a:endParaRPr>
            </a:p>
            <a:p>
              <a:pPr eaLnBrk="1" hangingPunct="1"/>
              <a:endParaRPr lang="en-US" altLang="nl-NL" sz="2400" i="1">
                <a:solidFill>
                  <a:schemeClr val="tx1"/>
                </a:solidFill>
                <a:latin typeface="Arial" panose="020B0604020202020204" pitchFamily="34" charset="0"/>
                <a:cs typeface="Lucida Grande" charset="0"/>
                <a:sym typeface="Arial" panose="020B0604020202020204" pitchFamily="34" charset="0"/>
              </a:endParaRPr>
            </a:p>
            <a:p>
              <a:pPr eaLnBrk="1" hangingPunct="1"/>
              <a:endParaRPr lang="en-US" altLang="nl-NL" sz="2400" i="1">
                <a:solidFill>
                  <a:schemeClr val="tx1"/>
                </a:solidFill>
                <a:latin typeface="Arial" panose="020B0604020202020204" pitchFamily="34" charset="0"/>
                <a:cs typeface="Lucida Grande" charset="0"/>
                <a:sym typeface="Arial" panose="020B0604020202020204" pitchFamily="34" charset="0"/>
              </a:endParaRPr>
            </a:p>
            <a:p>
              <a:pPr eaLnBrk="1" hangingPunct="1"/>
              <a:endParaRPr lang="en-US" altLang="nl-NL" sz="2400" i="1">
                <a:solidFill>
                  <a:schemeClr val="tx1"/>
                </a:solidFill>
                <a:latin typeface="Arial" panose="020B0604020202020204" pitchFamily="34" charset="0"/>
                <a:cs typeface="Lucida Grande" charset="0"/>
                <a:sym typeface="Arial" panose="020B0604020202020204" pitchFamily="34" charset="0"/>
              </a:endParaRPr>
            </a:p>
            <a:p>
              <a:pPr eaLnBrk="1" hangingPunct="1"/>
              <a:r>
                <a:rPr lang="en-US" altLang="nl-NL" sz="2400" i="1">
                  <a:solidFill>
                    <a:schemeClr val="tx1"/>
                  </a:solidFill>
                  <a:latin typeface="Arial" panose="020B0604020202020204" pitchFamily="34" charset="0"/>
                  <a:cs typeface="Lucida Grande" charset="0"/>
                  <a:sym typeface="Arial" panose="020B0604020202020204" pitchFamily="34" charset="0"/>
                </a:rPr>
                <a:t>hebben</a:t>
              </a:r>
            </a:p>
            <a:p>
              <a:pPr eaLnBrk="1" hangingPunct="1"/>
              <a:endParaRPr lang="en-US" altLang="nl-NL" sz="2400" i="1">
                <a:solidFill>
                  <a:schemeClr val="tx1"/>
                </a:solidFill>
                <a:latin typeface="Arial" panose="020B0604020202020204" pitchFamily="34" charset="0"/>
                <a:cs typeface="Lucida Grande" charset="0"/>
                <a:sym typeface="Arial" panose="020B0604020202020204" pitchFamily="34" charset="0"/>
              </a:endParaRPr>
            </a:p>
            <a:p>
              <a:pPr eaLnBrk="1" hangingPunct="1"/>
              <a:endParaRPr lang="en-US" altLang="nl-NL" sz="2400" i="1">
                <a:solidFill>
                  <a:schemeClr val="tx1"/>
                </a:solidFill>
                <a:latin typeface="Arial" panose="020B0604020202020204" pitchFamily="34" charset="0"/>
                <a:cs typeface="Lucida Grande" charset="0"/>
                <a:sym typeface="Arial" panose="020B0604020202020204" pitchFamily="34" charset="0"/>
              </a:endParaRPr>
            </a:p>
            <a:p>
              <a:pPr eaLnBrk="1" hangingPunct="1"/>
              <a:endParaRPr lang="en-US" altLang="nl-NL" sz="2400" i="1">
                <a:solidFill>
                  <a:schemeClr val="tx1"/>
                </a:solidFill>
                <a:latin typeface="Arial" panose="020B0604020202020204" pitchFamily="34" charset="0"/>
                <a:cs typeface="Lucida Grande" charset="0"/>
                <a:sym typeface="Arial" panose="020B0604020202020204" pitchFamily="34" charset="0"/>
              </a:endParaRPr>
            </a:p>
            <a:p>
              <a:pPr eaLnBrk="1" hangingPunct="1"/>
              <a:endParaRPr lang="en-US" altLang="nl-NL" sz="2400" i="1">
                <a:solidFill>
                  <a:schemeClr val="tx1"/>
                </a:solidFill>
                <a:latin typeface="Arial" panose="020B0604020202020204" pitchFamily="34" charset="0"/>
                <a:cs typeface="Lucida Grande" charset="0"/>
                <a:sym typeface="Arial" panose="020B0604020202020204" pitchFamily="34" charset="0"/>
              </a:endParaRPr>
            </a:p>
            <a:p>
              <a:pPr eaLnBrk="1" hangingPunct="1"/>
              <a:endParaRPr lang="en-US" altLang="nl-NL" sz="2400" i="1">
                <a:solidFill>
                  <a:schemeClr val="tx1"/>
                </a:solidFill>
                <a:latin typeface="Arial" panose="020B0604020202020204" pitchFamily="34" charset="0"/>
                <a:cs typeface="Lucida Grande" charset="0"/>
                <a:sym typeface="Arial" panose="020B0604020202020204" pitchFamily="34" charset="0"/>
              </a:endParaRPr>
            </a:p>
            <a:p>
              <a:pPr eaLnBrk="1" hangingPunct="1"/>
              <a:endParaRPr lang="en-US" altLang="nl-NL" sz="2400" i="1">
                <a:solidFill>
                  <a:schemeClr val="tx1"/>
                </a:solidFill>
                <a:latin typeface="Arial" panose="020B0604020202020204" pitchFamily="34" charset="0"/>
                <a:cs typeface="Lucida Grande" charset="0"/>
                <a:sym typeface="Arial" panose="020B0604020202020204" pitchFamily="34" charset="0"/>
              </a:endParaRPr>
            </a:p>
            <a:p>
              <a:pPr eaLnBrk="1" hangingPunct="1"/>
              <a:endParaRPr lang="en-US" altLang="nl-NL" sz="2400" i="1">
                <a:solidFill>
                  <a:schemeClr val="tx1"/>
                </a:solidFill>
                <a:latin typeface="Arial" panose="020B0604020202020204" pitchFamily="34" charset="0"/>
                <a:cs typeface="Lucida Grande" charset="0"/>
                <a:sym typeface="Arial" panose="020B0604020202020204" pitchFamily="34" charset="0"/>
              </a:endParaRPr>
            </a:p>
            <a:p>
              <a:pPr eaLnBrk="1" hangingPunct="1"/>
              <a:endParaRPr lang="en-US" altLang="nl-NL" sz="2400" i="1">
                <a:solidFill>
                  <a:schemeClr val="tx1"/>
                </a:solidFill>
                <a:latin typeface="Arial" panose="020B0604020202020204" pitchFamily="34" charset="0"/>
                <a:cs typeface="Lucida Grande" charset="0"/>
                <a:sym typeface="Arial" panose="020B0604020202020204" pitchFamily="34" charset="0"/>
              </a:endParaRPr>
            </a:p>
            <a:p>
              <a:pPr eaLnBrk="1" hangingPunct="1"/>
              <a:endParaRPr lang="en-US" altLang="nl-NL" sz="2400" i="1">
                <a:solidFill>
                  <a:schemeClr val="tx1"/>
                </a:solidFill>
                <a:latin typeface="Arial" panose="020B0604020202020204" pitchFamily="34" charset="0"/>
                <a:cs typeface="Lucida Grande" charset="0"/>
                <a:sym typeface="Arial" panose="020B0604020202020204" pitchFamily="34" charset="0"/>
              </a:endParaRPr>
            </a:p>
            <a:p>
              <a:pPr eaLnBrk="1" hangingPunct="1"/>
              <a:endParaRPr lang="en-US" altLang="nl-NL" sz="2400" i="1">
                <a:solidFill>
                  <a:schemeClr val="tx1"/>
                </a:solidFill>
                <a:latin typeface="Arial" panose="020B0604020202020204" pitchFamily="34" charset="0"/>
                <a:cs typeface="Lucida Grande" charset="0"/>
                <a:sym typeface="Arial" panose="020B0604020202020204" pitchFamily="34" charset="0"/>
              </a:endParaRPr>
            </a:p>
            <a:p>
              <a:pPr eaLnBrk="1" hangingPunct="1"/>
              <a:endParaRPr lang="en-US" altLang="nl-NL" sz="2400" i="1">
                <a:solidFill>
                  <a:schemeClr val="tx1"/>
                </a:solidFill>
                <a:latin typeface="Arial" panose="020B0604020202020204" pitchFamily="34" charset="0"/>
                <a:cs typeface="Lucida Grande" charset="0"/>
                <a:sym typeface="Arial" panose="020B0604020202020204" pitchFamily="34" charset="0"/>
              </a:endParaRPr>
            </a:p>
            <a:p>
              <a:pPr eaLnBrk="1" hangingPunct="1"/>
              <a:r>
                <a:rPr lang="en-US" altLang="nl-NL" sz="2400" i="1">
                  <a:solidFill>
                    <a:schemeClr val="tx1"/>
                  </a:solidFill>
                  <a:latin typeface="Arial" panose="020B0604020202020204" pitchFamily="34" charset="0"/>
                  <a:cs typeface="Lucida Grande" charset="0"/>
                  <a:sym typeface="Arial" panose="020B0604020202020204" pitchFamily="34" charset="0"/>
                </a:rPr>
                <a:t>onvoorspelbare</a:t>
              </a:r>
            </a:p>
            <a:p>
              <a:pPr eaLnBrk="1" hangingPunct="1"/>
              <a:r>
                <a:rPr lang="en-US" altLang="nl-NL" sz="2400" i="1">
                  <a:solidFill>
                    <a:schemeClr val="tx1"/>
                  </a:solidFill>
                  <a:latin typeface="Arial" panose="020B0604020202020204" pitchFamily="34" charset="0"/>
                  <a:cs typeface="Lucida Grande" charset="0"/>
                  <a:sym typeface="Arial" panose="020B0604020202020204" pitchFamily="34" charset="0"/>
                </a:rPr>
                <a:t>gevolgen</a:t>
              </a:r>
            </a:p>
            <a:p>
              <a:pPr eaLnBrk="1" hangingPunct="1"/>
              <a:r>
                <a:rPr lang="en-US" altLang="nl-NL" sz="1800" i="1">
                  <a:solidFill>
                    <a:srgbClr val="FF0406"/>
                  </a:solidFill>
                  <a:latin typeface="Arial" panose="020B0604020202020204" pitchFamily="34" charset="0"/>
                  <a:cs typeface="Arial" panose="020B0604020202020204" pitchFamily="34" charset="0"/>
                  <a:sym typeface="Arial" panose="020B0604020202020204" pitchFamily="34" charset="0"/>
                </a:rPr>
                <a:t>(een belangrijke faseovergang)</a:t>
              </a:r>
            </a:p>
          </p:txBody>
        </p:sp>
        <p:sp>
          <p:nvSpPr>
            <p:cNvPr id="16389" name="Line 3">
              <a:extLst>
                <a:ext uri="{FF2B5EF4-FFF2-40B4-BE49-F238E27FC236}">
                  <a16:creationId xmlns:a16="http://schemas.microsoft.com/office/drawing/2014/main" id="{0CC99BEE-209F-4A4A-BC1A-D7CACE92F121}"/>
                </a:ext>
              </a:extLst>
            </p:cNvPr>
            <p:cNvSpPr>
              <a:spLocks noChangeShapeType="1"/>
            </p:cNvSpPr>
            <p:nvPr/>
          </p:nvSpPr>
          <p:spPr bwMode="auto">
            <a:xfrm rot="10800000">
              <a:off x="3043" y="155"/>
              <a:ext cx="402" cy="269"/>
            </a:xfrm>
            <a:prstGeom prst="line">
              <a:avLst/>
            </a:prstGeom>
            <a:noFill/>
            <a:ln w="38100">
              <a:solidFill>
                <a:schemeClr val="tx1"/>
              </a:solidFill>
              <a:miter lim="800000"/>
              <a:headEnd type="triangle" w="med" len="med"/>
              <a:tailEnd/>
            </a:ln>
            <a:extLst>
              <a:ext uri="{909E8E84-426E-40DD-AFC4-6F175D3DCCD1}">
                <a14:hiddenFill xmlns:a14="http://schemas.microsoft.com/office/drawing/2010/main">
                  <a:noFill/>
                </a14:hiddenFill>
              </a:ext>
            </a:extLst>
          </p:spPr>
          <p:txBody>
            <a:bodyPr lIns="0" tIns="0" rIns="0" bIns="0"/>
            <a:lstStyle/>
            <a:p>
              <a:endParaRPr lang="nl-NL"/>
            </a:p>
          </p:txBody>
        </p:sp>
        <p:sp>
          <p:nvSpPr>
            <p:cNvPr id="16390" name="Line 4">
              <a:extLst>
                <a:ext uri="{FF2B5EF4-FFF2-40B4-BE49-F238E27FC236}">
                  <a16:creationId xmlns:a16="http://schemas.microsoft.com/office/drawing/2014/main" id="{197B829D-FF7D-4CB5-B66A-8DCA9FD07E2D}"/>
                </a:ext>
              </a:extLst>
            </p:cNvPr>
            <p:cNvSpPr>
              <a:spLocks noChangeShapeType="1"/>
            </p:cNvSpPr>
            <p:nvPr/>
          </p:nvSpPr>
          <p:spPr bwMode="auto">
            <a:xfrm>
              <a:off x="1747" y="4171"/>
              <a:ext cx="494" cy="336"/>
            </a:xfrm>
            <a:prstGeom prst="line">
              <a:avLst/>
            </a:prstGeom>
            <a:noFill/>
            <a:ln w="38100">
              <a:solidFill>
                <a:schemeClr val="tx1"/>
              </a:solidFill>
              <a:miter lim="800000"/>
              <a:headEnd type="triangle" w="med" len="med"/>
              <a:tailEnd/>
            </a:ln>
            <a:extLst>
              <a:ext uri="{909E8E84-426E-40DD-AFC4-6F175D3DCCD1}">
                <a14:hiddenFill xmlns:a14="http://schemas.microsoft.com/office/drawing/2010/main">
                  <a:noFill/>
                </a14:hiddenFill>
              </a:ext>
            </a:extLst>
          </p:spPr>
          <p:txBody>
            <a:bodyPr lIns="0" tIns="0" rIns="0" bIns="0"/>
            <a:lstStyle/>
            <a:p>
              <a:endParaRPr lang="nl-NL"/>
            </a:p>
          </p:txBody>
        </p:sp>
        <p:sp>
          <p:nvSpPr>
            <p:cNvPr id="16391" name="Line 5">
              <a:extLst>
                <a:ext uri="{FF2B5EF4-FFF2-40B4-BE49-F238E27FC236}">
                  <a16:creationId xmlns:a16="http://schemas.microsoft.com/office/drawing/2014/main" id="{3C55282A-5D35-4861-B3D4-664911E5B2AA}"/>
                </a:ext>
              </a:extLst>
            </p:cNvPr>
            <p:cNvSpPr>
              <a:spLocks noChangeShapeType="1"/>
            </p:cNvSpPr>
            <p:nvPr/>
          </p:nvSpPr>
          <p:spPr bwMode="auto">
            <a:xfrm flipH="1">
              <a:off x="2723" y="4205"/>
              <a:ext cx="411" cy="275"/>
            </a:xfrm>
            <a:prstGeom prst="line">
              <a:avLst/>
            </a:prstGeom>
            <a:noFill/>
            <a:ln w="38100">
              <a:solidFill>
                <a:schemeClr val="tx1"/>
              </a:solidFill>
              <a:miter lim="800000"/>
              <a:headEnd type="triangle" w="med" len="med"/>
              <a:tailEnd/>
            </a:ln>
            <a:extLst>
              <a:ext uri="{909E8E84-426E-40DD-AFC4-6F175D3DCCD1}">
                <a14:hiddenFill xmlns:a14="http://schemas.microsoft.com/office/drawing/2010/main">
                  <a:noFill/>
                </a14:hiddenFill>
              </a:ext>
            </a:extLst>
          </p:spPr>
          <p:txBody>
            <a:bodyPr lIns="0" tIns="0" rIns="0" bIns="0"/>
            <a:lstStyle/>
            <a:p>
              <a:endParaRPr lang="nl-NL"/>
            </a:p>
          </p:txBody>
        </p:sp>
        <p:sp>
          <p:nvSpPr>
            <p:cNvPr id="16392" name="Line 6">
              <a:extLst>
                <a:ext uri="{FF2B5EF4-FFF2-40B4-BE49-F238E27FC236}">
                  <a16:creationId xmlns:a16="http://schemas.microsoft.com/office/drawing/2014/main" id="{81392DCC-DA8D-4AAF-BC76-885D67536605}"/>
                </a:ext>
              </a:extLst>
            </p:cNvPr>
            <p:cNvSpPr>
              <a:spLocks noChangeShapeType="1"/>
            </p:cNvSpPr>
            <p:nvPr/>
          </p:nvSpPr>
          <p:spPr bwMode="auto">
            <a:xfrm rot="10800000" flipH="1">
              <a:off x="1104" y="232"/>
              <a:ext cx="402" cy="268"/>
            </a:xfrm>
            <a:prstGeom prst="line">
              <a:avLst/>
            </a:prstGeom>
            <a:noFill/>
            <a:ln w="38100">
              <a:solidFill>
                <a:schemeClr val="tx1"/>
              </a:solidFill>
              <a:miter lim="800000"/>
              <a:headEnd type="triangle" w="med" len="med"/>
              <a:tailEnd/>
            </a:ln>
            <a:extLst>
              <a:ext uri="{909E8E84-426E-40DD-AFC4-6F175D3DCCD1}">
                <a14:hiddenFill xmlns:a14="http://schemas.microsoft.com/office/drawing/2010/main">
                  <a:noFill/>
                </a14:hiddenFill>
              </a:ext>
            </a:extLst>
          </p:spPr>
          <p:txBody>
            <a:bodyPr lIns="0" tIns="0" rIns="0" bIns="0"/>
            <a:lstStyle/>
            <a:p>
              <a:endParaRPr lang="nl-NL"/>
            </a:p>
          </p:txBody>
        </p:sp>
      </p:gr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1">
            <a:extLst>
              <a:ext uri="{FF2B5EF4-FFF2-40B4-BE49-F238E27FC236}">
                <a16:creationId xmlns:a16="http://schemas.microsoft.com/office/drawing/2014/main" id="{A1CC2E00-BC9C-4665-A5C2-6C02BE8730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0200" y="431800"/>
            <a:ext cx="5753100" cy="713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17411" name="Rectangle 2">
            <a:extLst>
              <a:ext uri="{FF2B5EF4-FFF2-40B4-BE49-F238E27FC236}">
                <a16:creationId xmlns:a16="http://schemas.microsoft.com/office/drawing/2014/main" id="{B1A9DDE4-C6B5-4493-A5A0-9A0974FEFF90}"/>
              </a:ext>
            </a:extLst>
          </p:cNvPr>
          <p:cNvSpPr>
            <a:spLocks/>
          </p:cNvSpPr>
          <p:nvPr/>
        </p:nvSpPr>
        <p:spPr bwMode="auto">
          <a:xfrm>
            <a:off x="6604000" y="431800"/>
            <a:ext cx="5753100" cy="435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200" i="1">
                <a:solidFill>
                  <a:schemeClr val="tx1"/>
                </a:solidFill>
                <a:latin typeface="Arial" panose="020B0604020202020204" pitchFamily="34" charset="0"/>
                <a:cs typeface="Arial" panose="020B0604020202020204" pitchFamily="34" charset="0"/>
                <a:sym typeface="Arial" panose="020B0604020202020204" pitchFamily="34" charset="0"/>
              </a:rPr>
              <a:t>Faseovergang;</a:t>
            </a:r>
          </a:p>
          <a:p>
            <a:pPr algn="l" eaLnBrk="1" hangingPunct="1"/>
            <a:r>
              <a:rPr lang="en-US" altLang="nl-NL" sz="2200" i="1">
                <a:solidFill>
                  <a:schemeClr val="tx1"/>
                </a:solidFill>
                <a:latin typeface="Arial" panose="020B0604020202020204" pitchFamily="34" charset="0"/>
                <a:cs typeface="Arial" panose="020B0604020202020204" pitchFamily="34" charset="0"/>
                <a:sym typeface="Arial" panose="020B0604020202020204" pitchFamily="34" charset="0"/>
              </a:rPr>
              <a:t>Een element (de bol) is in een stabiele positie (1).</a:t>
            </a:r>
          </a:p>
          <a:p>
            <a:pPr algn="l" eaLnBrk="1" hangingPunct="1"/>
            <a:r>
              <a:rPr lang="en-US" altLang="nl-NL" sz="2200" i="1">
                <a:solidFill>
                  <a:schemeClr val="tx1"/>
                </a:solidFill>
                <a:latin typeface="Arial" panose="020B0604020202020204" pitchFamily="34" charset="0"/>
                <a:cs typeface="Arial" panose="020B0604020202020204" pitchFamily="34" charset="0"/>
                <a:sym typeface="Arial" panose="020B0604020202020204" pitchFamily="34" charset="0"/>
              </a:rPr>
              <a:t>Een verstoring (de paarse pijl) verbreekt deze stabiliteit (2).</a:t>
            </a:r>
          </a:p>
          <a:p>
            <a:pPr algn="l" eaLnBrk="1" hangingPunct="1"/>
            <a:r>
              <a:rPr lang="en-US" altLang="nl-NL" sz="2200" i="1">
                <a:solidFill>
                  <a:schemeClr val="tx1"/>
                </a:solidFill>
                <a:latin typeface="Arial" panose="020B0604020202020204" pitchFamily="34" charset="0"/>
                <a:cs typeface="Arial" panose="020B0604020202020204" pitchFamily="34" charset="0"/>
                <a:sym typeface="Arial" panose="020B0604020202020204" pitchFamily="34" charset="0"/>
              </a:rPr>
              <a:t>Het element komt in een instabiele positie (3)</a:t>
            </a:r>
          </a:p>
          <a:p>
            <a:pPr algn="l" eaLnBrk="1" hangingPunct="1"/>
            <a:r>
              <a:rPr lang="en-US" altLang="nl-NL" sz="2200" i="1">
                <a:solidFill>
                  <a:schemeClr val="tx1"/>
                </a:solidFill>
                <a:latin typeface="Arial" panose="020B0604020202020204" pitchFamily="34" charset="0"/>
                <a:cs typeface="Arial" panose="020B0604020202020204" pitchFamily="34" charset="0"/>
                <a:sym typeface="Arial" panose="020B0604020202020204" pitchFamily="34" charset="0"/>
              </a:rPr>
              <a:t>en verspringt vervolgens naar een andere stabiele positie (4).</a:t>
            </a:r>
          </a:p>
          <a:p>
            <a:pPr algn="l" eaLnBrk="1" hangingPunct="1"/>
            <a:endParaRPr lang="en-US" altLang="nl-NL" sz="2200" i="1">
              <a:solidFill>
                <a:schemeClr val="tx1"/>
              </a:solidFill>
              <a:latin typeface="Arial" panose="020B0604020202020204" pitchFamily="34" charset="0"/>
              <a:cs typeface="Arial" panose="020B0604020202020204" pitchFamily="34" charset="0"/>
              <a:sym typeface="Arial" panose="020B0604020202020204" pitchFamily="34" charset="0"/>
            </a:endParaRPr>
          </a:p>
          <a:p>
            <a:pPr algn="l" eaLnBrk="1" hangingPunct="1"/>
            <a:r>
              <a:rPr lang="en-US" altLang="nl-NL" sz="2200" i="1">
                <a:solidFill>
                  <a:schemeClr val="tx1"/>
                </a:solidFill>
                <a:latin typeface="Arial" panose="020B0604020202020204" pitchFamily="34" charset="0"/>
                <a:cs typeface="Arial" panose="020B0604020202020204" pitchFamily="34" charset="0"/>
                <a:sym typeface="Arial" panose="020B0604020202020204" pitchFamily="34" charset="0"/>
              </a:rPr>
              <a:t>De overgangen verlopen plotseling, zoals de overgang tussen gaan en lopen</a:t>
            </a:r>
          </a:p>
          <a:p>
            <a:pPr eaLnBrk="1" hangingPunct="1"/>
            <a:endParaRPr lang="en-US" altLang="nl-NL">
              <a:solidFill>
                <a:schemeClr val="tx1"/>
              </a:solidFill>
              <a:cs typeface="Gill Sans" charset="0"/>
            </a:endParaRPr>
          </a:p>
        </p:txBody>
      </p:sp>
      <p:pic>
        <p:nvPicPr>
          <p:cNvPr id="17412" name="Picture 3">
            <a:extLst>
              <a:ext uri="{FF2B5EF4-FFF2-40B4-BE49-F238E27FC236}">
                <a16:creationId xmlns:a16="http://schemas.microsoft.com/office/drawing/2014/main" id="{8EA0BB03-79C1-4BE1-A32A-A25B239F33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6011863"/>
            <a:ext cx="8204200" cy="374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17413" name="Line 4">
            <a:extLst>
              <a:ext uri="{FF2B5EF4-FFF2-40B4-BE49-F238E27FC236}">
                <a16:creationId xmlns:a16="http://schemas.microsoft.com/office/drawing/2014/main" id="{21BA9868-8350-4AD9-8A0D-D7B6613BF666}"/>
              </a:ext>
            </a:extLst>
          </p:cNvPr>
          <p:cNvSpPr>
            <a:spLocks noChangeShapeType="1"/>
          </p:cNvSpPr>
          <p:nvPr/>
        </p:nvSpPr>
        <p:spPr bwMode="auto">
          <a:xfrm flipH="1">
            <a:off x="7847013" y="4056063"/>
            <a:ext cx="1201737" cy="2355850"/>
          </a:xfrm>
          <a:prstGeom prst="line">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lIns="0" tIns="0" rIns="0" bIns="0"/>
          <a:lstStyle/>
          <a:p>
            <a:endParaRPr lang="nl-NL"/>
          </a:p>
        </p:txBody>
      </p:sp>
      <p:sp>
        <p:nvSpPr>
          <p:cNvPr id="17414" name="Line 5">
            <a:extLst>
              <a:ext uri="{FF2B5EF4-FFF2-40B4-BE49-F238E27FC236}">
                <a16:creationId xmlns:a16="http://schemas.microsoft.com/office/drawing/2014/main" id="{A0B1145D-BAB7-4D53-8E03-82E326BC2EBF}"/>
              </a:ext>
            </a:extLst>
          </p:cNvPr>
          <p:cNvSpPr>
            <a:spLocks noChangeShapeType="1"/>
          </p:cNvSpPr>
          <p:nvPr/>
        </p:nvSpPr>
        <p:spPr bwMode="auto">
          <a:xfrm>
            <a:off x="10083800" y="4064000"/>
            <a:ext cx="1201738" cy="2354263"/>
          </a:xfrm>
          <a:prstGeom prst="line">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lIns="0" tIns="0" rIns="0" bIns="0"/>
          <a:lstStyle/>
          <a:p>
            <a:endParaRPr lang="nl-NL"/>
          </a:p>
        </p:txBody>
      </p:sp>
      <p:sp>
        <p:nvSpPr>
          <p:cNvPr id="17415" name="Rectangle 6">
            <a:extLst>
              <a:ext uri="{FF2B5EF4-FFF2-40B4-BE49-F238E27FC236}">
                <a16:creationId xmlns:a16="http://schemas.microsoft.com/office/drawing/2014/main" id="{53643DFF-7343-4DD6-8CE4-147A5BDD80B5}"/>
              </a:ext>
            </a:extLst>
          </p:cNvPr>
          <p:cNvSpPr>
            <a:spLocks/>
          </p:cNvSpPr>
          <p:nvPr/>
        </p:nvSpPr>
        <p:spPr bwMode="auto">
          <a:xfrm>
            <a:off x="2192338" y="8134350"/>
            <a:ext cx="22606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eaLnBrk="1" hangingPunct="1"/>
            <a:r>
              <a:rPr lang="en-US" altLang="nl-NL" sz="1800" i="1">
                <a:solidFill>
                  <a:schemeClr val="tx1"/>
                </a:solidFill>
                <a:latin typeface="Arial" panose="020B0604020202020204" pitchFamily="34" charset="0"/>
                <a:cs typeface="Arial" panose="020B0604020202020204" pitchFamily="34" charset="0"/>
                <a:sym typeface="Arial" panose="020B0604020202020204" pitchFamily="34" charset="0"/>
              </a:rPr>
              <a:t>lichaamszwaartepunt</a:t>
            </a:r>
          </a:p>
        </p:txBody>
      </p:sp>
      <p:sp>
        <p:nvSpPr>
          <p:cNvPr id="17416" name="Freeform 7">
            <a:extLst>
              <a:ext uri="{FF2B5EF4-FFF2-40B4-BE49-F238E27FC236}">
                <a16:creationId xmlns:a16="http://schemas.microsoft.com/office/drawing/2014/main" id="{D7A3B394-B13C-4166-8245-4AD23B7E8F87}"/>
              </a:ext>
            </a:extLst>
          </p:cNvPr>
          <p:cNvSpPr>
            <a:spLocks/>
          </p:cNvSpPr>
          <p:nvPr/>
        </p:nvSpPr>
        <p:spPr bwMode="auto">
          <a:xfrm>
            <a:off x="4521200" y="7670800"/>
            <a:ext cx="1397000" cy="673100"/>
          </a:xfrm>
          <a:custGeom>
            <a:avLst/>
            <a:gdLst>
              <a:gd name="T0" fmla="*/ 0 w 21600"/>
              <a:gd name="T1" fmla="*/ 672911 h 21378"/>
              <a:gd name="T2" fmla="*/ 1397000 w 21600"/>
              <a:gd name="T3" fmla="*/ 0 h 21378"/>
              <a:gd name="T4" fmla="*/ 0 60000 65536"/>
              <a:gd name="T5" fmla="*/ 0 60000 65536"/>
            </a:gdLst>
            <a:ahLst/>
            <a:cxnLst>
              <a:cxn ang="T4">
                <a:pos x="T0" y="T1"/>
              </a:cxn>
              <a:cxn ang="T5">
                <a:pos x="T2" y="T3"/>
              </a:cxn>
            </a:cxnLst>
            <a:rect l="0" t="0" r="r" b="b"/>
            <a:pathLst>
              <a:path w="21600" h="21378">
                <a:moveTo>
                  <a:pt x="0" y="21372"/>
                </a:moveTo>
                <a:cubicBezTo>
                  <a:pt x="8529" y="21600"/>
                  <a:pt x="19035" y="15729"/>
                  <a:pt x="21600" y="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
            <a:extLst>
              <a:ext uri="{FF2B5EF4-FFF2-40B4-BE49-F238E27FC236}">
                <a16:creationId xmlns:a16="http://schemas.microsoft.com/office/drawing/2014/main" id="{C98E0863-AEF4-49C3-B816-79C2D0F94F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1100" y="673100"/>
            <a:ext cx="7848600" cy="377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18435" name="Picture 2">
            <a:extLst>
              <a:ext uri="{FF2B5EF4-FFF2-40B4-BE49-F238E27FC236}">
                <a16:creationId xmlns:a16="http://schemas.microsoft.com/office/drawing/2014/main" id="{AB6EA131-096B-4697-9FA8-489D5ECD8D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6100" y="5486400"/>
            <a:ext cx="8788400" cy="279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18436" name="Rectangle 3">
            <a:extLst>
              <a:ext uri="{FF2B5EF4-FFF2-40B4-BE49-F238E27FC236}">
                <a16:creationId xmlns:a16="http://schemas.microsoft.com/office/drawing/2014/main" id="{54922116-6CAC-4233-A6A6-F2A6FF64AFC1}"/>
              </a:ext>
            </a:extLst>
          </p:cNvPr>
          <p:cNvSpPr>
            <a:spLocks/>
          </p:cNvSpPr>
          <p:nvPr/>
        </p:nvSpPr>
        <p:spPr bwMode="auto">
          <a:xfrm>
            <a:off x="0" y="31750"/>
            <a:ext cx="13004800" cy="393700"/>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100">
                <a:solidFill>
                  <a:schemeClr val="tx1"/>
                </a:solidFill>
                <a:latin typeface="Arial" panose="020B0604020202020204" pitchFamily="34" charset="0"/>
                <a:cs typeface="Arial" panose="020B0604020202020204" pitchFamily="34" charset="0"/>
                <a:sym typeface="Arial" panose="020B0604020202020204" pitchFamily="34" charset="0"/>
              </a:rPr>
              <a:t>Complexe biologische systemen zoeken niet naar statische, maar naar dynamische regelmechanismen.</a:t>
            </a:r>
          </a:p>
        </p:txBody>
      </p:sp>
      <p:sp>
        <p:nvSpPr>
          <p:cNvPr id="18437" name="Rectangle 4">
            <a:extLst>
              <a:ext uri="{FF2B5EF4-FFF2-40B4-BE49-F238E27FC236}">
                <a16:creationId xmlns:a16="http://schemas.microsoft.com/office/drawing/2014/main" id="{C47178CC-04F3-4A16-BDD3-933B27482429}"/>
              </a:ext>
            </a:extLst>
          </p:cNvPr>
          <p:cNvSpPr>
            <a:spLocks/>
          </p:cNvSpPr>
          <p:nvPr/>
        </p:nvSpPr>
        <p:spPr bwMode="auto">
          <a:xfrm>
            <a:off x="0" y="4216400"/>
            <a:ext cx="13004800" cy="1308100"/>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100">
                <a:solidFill>
                  <a:schemeClr val="tx1"/>
                </a:solidFill>
                <a:latin typeface="Arial" panose="020B0604020202020204" pitchFamily="34" charset="0"/>
                <a:cs typeface="Arial" panose="020B0604020202020204" pitchFamily="34" charset="0"/>
                <a:sym typeface="Arial" panose="020B0604020202020204" pitchFamily="34" charset="0"/>
              </a:rPr>
              <a:t>Bij motorische controle van het evenwicht (postural sway) komt de controle dynamisch tot stand.</a:t>
            </a:r>
          </a:p>
          <a:p>
            <a:pPr algn="l" eaLnBrk="1" hangingPunct="1"/>
            <a:r>
              <a:rPr lang="en-US" altLang="nl-NL" sz="2100">
                <a:solidFill>
                  <a:schemeClr val="tx1"/>
                </a:solidFill>
                <a:latin typeface="Arial" panose="020B0604020202020204" pitchFamily="34" charset="0"/>
                <a:cs typeface="Arial" panose="020B0604020202020204" pitchFamily="34" charset="0"/>
                <a:sym typeface="Arial" panose="020B0604020202020204" pitchFamily="34" charset="0"/>
              </a:rPr>
              <a:t>De projectie van het lichaamszwaartepunt op de grond is bij gezonde mensen niet onbeweeglijk, maar zwenkt voortdurend uit naar de randen van het steunvlak (links). Bij ouderen (rechts) worden niet alleen de randen van het steunvlak vager, ook neemt de bewegingsuitslag van de zwenkingen af.</a:t>
            </a:r>
          </a:p>
        </p:txBody>
      </p:sp>
      <p:sp>
        <p:nvSpPr>
          <p:cNvPr id="18438" name="Rectangle 5">
            <a:extLst>
              <a:ext uri="{FF2B5EF4-FFF2-40B4-BE49-F238E27FC236}">
                <a16:creationId xmlns:a16="http://schemas.microsoft.com/office/drawing/2014/main" id="{30B3F5E5-0BEA-452A-BBB2-D23204A71EAC}"/>
              </a:ext>
            </a:extLst>
          </p:cNvPr>
          <p:cNvSpPr>
            <a:spLocks/>
          </p:cNvSpPr>
          <p:nvPr/>
        </p:nvSpPr>
        <p:spPr bwMode="auto">
          <a:xfrm>
            <a:off x="0" y="8369300"/>
            <a:ext cx="13004800" cy="1308100"/>
          </a:xfrm>
          <a:prstGeom prst="rect">
            <a:avLst/>
          </a:prstGeom>
          <a:solidFill>
            <a:schemeClr val="accent1"/>
          </a:soli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100">
                <a:solidFill>
                  <a:schemeClr val="tx1"/>
                </a:solidFill>
                <a:latin typeface="Arial" panose="020B0604020202020204" pitchFamily="34" charset="0"/>
                <a:cs typeface="Arial" panose="020B0604020202020204" pitchFamily="34" charset="0"/>
                <a:sym typeface="Arial" panose="020B0604020202020204" pitchFamily="34" charset="0"/>
              </a:rPr>
              <a:t>Bij motorische leren speelt transfer tussen bewegingsvormen een belangrijke rol. De onderlinge transfer tussen bewegingen wordt niet duidelijk door de kern van de beweging (de ideale techniek) te verkennen (links), maar door de beweging te verstoren en op een dynamische manier de grens van de beweging te verkennen (rechts).</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1">
            <a:extLst>
              <a:ext uri="{FF2B5EF4-FFF2-40B4-BE49-F238E27FC236}">
                <a16:creationId xmlns:a16="http://schemas.microsoft.com/office/drawing/2014/main" id="{948AF4A4-9FB5-44A2-9123-6707328FC9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5213" y="482600"/>
            <a:ext cx="7685087" cy="877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19459" name="Rectangle 2">
            <a:extLst>
              <a:ext uri="{FF2B5EF4-FFF2-40B4-BE49-F238E27FC236}">
                <a16:creationId xmlns:a16="http://schemas.microsoft.com/office/drawing/2014/main" id="{3F66F605-B7F9-4DB8-875C-05A08699ECF6}"/>
              </a:ext>
            </a:extLst>
          </p:cNvPr>
          <p:cNvSpPr>
            <a:spLocks/>
          </p:cNvSpPr>
          <p:nvPr/>
        </p:nvSpPr>
        <p:spPr bwMode="auto">
          <a:xfrm>
            <a:off x="1588" y="12700"/>
            <a:ext cx="71374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eaLnBrk="1" hangingPunct="1"/>
            <a:r>
              <a:rPr lang="en-US" altLang="nl-NL">
                <a:solidFill>
                  <a:schemeClr val="tx1"/>
                </a:solidFill>
                <a:latin typeface="Arial" panose="020B0604020202020204" pitchFamily="34" charset="0"/>
                <a:cs typeface="Arial" panose="020B0604020202020204" pitchFamily="34" charset="0"/>
                <a:sym typeface="Arial" panose="020B0604020202020204" pitchFamily="34" charset="0"/>
              </a:rPr>
              <a:t>De sensomotorische cirkel</a:t>
            </a:r>
          </a:p>
        </p:txBody>
      </p:sp>
      <p:sp>
        <p:nvSpPr>
          <p:cNvPr id="19460" name="Line 3">
            <a:extLst>
              <a:ext uri="{FF2B5EF4-FFF2-40B4-BE49-F238E27FC236}">
                <a16:creationId xmlns:a16="http://schemas.microsoft.com/office/drawing/2014/main" id="{C4C6BF3A-DAFF-43C7-97EC-E870B4FD4B2C}"/>
              </a:ext>
            </a:extLst>
          </p:cNvPr>
          <p:cNvSpPr>
            <a:spLocks noChangeShapeType="1"/>
          </p:cNvSpPr>
          <p:nvPr/>
        </p:nvSpPr>
        <p:spPr bwMode="auto">
          <a:xfrm rot="10800000" flipH="1">
            <a:off x="2798763" y="6769100"/>
            <a:ext cx="1277937" cy="795338"/>
          </a:xfrm>
          <a:prstGeom prst="line">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lIns="0" tIns="0" rIns="0" bIns="0"/>
          <a:lstStyle/>
          <a:p>
            <a:endParaRPr lang="nl-NL"/>
          </a:p>
        </p:txBody>
      </p:sp>
      <p:sp>
        <p:nvSpPr>
          <p:cNvPr id="19461" name="Line 4">
            <a:extLst>
              <a:ext uri="{FF2B5EF4-FFF2-40B4-BE49-F238E27FC236}">
                <a16:creationId xmlns:a16="http://schemas.microsoft.com/office/drawing/2014/main" id="{C792CF88-BC0C-427D-B451-1D7E83E22019}"/>
              </a:ext>
            </a:extLst>
          </p:cNvPr>
          <p:cNvSpPr>
            <a:spLocks noChangeShapeType="1"/>
          </p:cNvSpPr>
          <p:nvPr/>
        </p:nvSpPr>
        <p:spPr bwMode="auto">
          <a:xfrm rot="10800000">
            <a:off x="7912100" y="6769100"/>
            <a:ext cx="1276350" cy="795338"/>
          </a:xfrm>
          <a:prstGeom prst="line">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lIns="0" tIns="0" rIns="0" bIns="0"/>
          <a:lstStyle/>
          <a:p>
            <a:endParaRPr lang="nl-NL"/>
          </a:p>
        </p:txBody>
      </p:sp>
      <p:sp>
        <p:nvSpPr>
          <p:cNvPr id="19462" name="Rectangle 5">
            <a:extLst>
              <a:ext uri="{FF2B5EF4-FFF2-40B4-BE49-F238E27FC236}">
                <a16:creationId xmlns:a16="http://schemas.microsoft.com/office/drawing/2014/main" id="{510AC622-9D31-43BF-8803-553C5494D7BC}"/>
              </a:ext>
            </a:extLst>
          </p:cNvPr>
          <p:cNvSpPr>
            <a:spLocks/>
          </p:cNvSpPr>
          <p:nvPr/>
        </p:nvSpPr>
        <p:spPr bwMode="auto">
          <a:xfrm>
            <a:off x="698500" y="7607300"/>
            <a:ext cx="23368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3600" i="1">
                <a:solidFill>
                  <a:schemeClr val="tx1"/>
                </a:solidFill>
                <a:latin typeface="Arial" panose="020B0604020202020204" pitchFamily="34" charset="0"/>
                <a:cs typeface="Arial" panose="020B0604020202020204" pitchFamily="34" charset="0"/>
                <a:sym typeface="Arial" panose="020B0604020202020204" pitchFamily="34" charset="0"/>
              </a:rPr>
              <a:t>sensoriek</a:t>
            </a:r>
          </a:p>
        </p:txBody>
      </p:sp>
      <p:sp>
        <p:nvSpPr>
          <p:cNvPr id="19463" name="Rectangle 6">
            <a:extLst>
              <a:ext uri="{FF2B5EF4-FFF2-40B4-BE49-F238E27FC236}">
                <a16:creationId xmlns:a16="http://schemas.microsoft.com/office/drawing/2014/main" id="{D0F60F27-A83A-4F66-BFC4-7647B11F20B7}"/>
              </a:ext>
            </a:extLst>
          </p:cNvPr>
          <p:cNvSpPr>
            <a:spLocks/>
          </p:cNvSpPr>
          <p:nvPr/>
        </p:nvSpPr>
        <p:spPr bwMode="auto">
          <a:xfrm>
            <a:off x="9080500" y="7607300"/>
            <a:ext cx="23368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3600" i="1">
                <a:solidFill>
                  <a:schemeClr val="tx1"/>
                </a:solidFill>
                <a:latin typeface="Arial" panose="020B0604020202020204" pitchFamily="34" charset="0"/>
                <a:cs typeface="Arial" panose="020B0604020202020204" pitchFamily="34" charset="0"/>
                <a:sym typeface="Arial" panose="020B0604020202020204" pitchFamily="34" charset="0"/>
              </a:rPr>
              <a:t>motoriek</a:t>
            </a:r>
          </a:p>
        </p:txBody>
      </p:sp>
      <p:sp>
        <p:nvSpPr>
          <p:cNvPr id="19464" name="Rectangle 7">
            <a:extLst>
              <a:ext uri="{FF2B5EF4-FFF2-40B4-BE49-F238E27FC236}">
                <a16:creationId xmlns:a16="http://schemas.microsoft.com/office/drawing/2014/main" id="{AA4C3F77-62B7-4BD7-AFA3-6E333785550B}"/>
              </a:ext>
            </a:extLst>
          </p:cNvPr>
          <p:cNvSpPr>
            <a:spLocks/>
          </p:cNvSpPr>
          <p:nvPr/>
        </p:nvSpPr>
        <p:spPr bwMode="auto">
          <a:xfrm>
            <a:off x="4241800" y="8940800"/>
            <a:ext cx="4521200" cy="622300"/>
          </a:xfrm>
          <a:prstGeom prst="rect">
            <a:avLst/>
          </a:prstGeom>
          <a:solidFill>
            <a:srgbClr val="FFF404"/>
          </a:soli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3600" i="1">
                <a:solidFill>
                  <a:schemeClr val="tx1"/>
                </a:solidFill>
                <a:latin typeface="Arial" panose="020B0604020202020204" pitchFamily="34" charset="0"/>
                <a:cs typeface="Arial" panose="020B0604020202020204" pitchFamily="34" charset="0"/>
                <a:sym typeface="Arial" panose="020B0604020202020204" pitchFamily="34" charset="0"/>
              </a:rPr>
              <a:t>sensomotorische mix</a:t>
            </a:r>
          </a:p>
        </p:txBody>
      </p:sp>
      <p:sp>
        <p:nvSpPr>
          <p:cNvPr id="19465" name="Freeform 8">
            <a:extLst>
              <a:ext uri="{FF2B5EF4-FFF2-40B4-BE49-F238E27FC236}">
                <a16:creationId xmlns:a16="http://schemas.microsoft.com/office/drawing/2014/main" id="{A060A017-77DD-4089-8A20-D8AC65EB61C3}"/>
              </a:ext>
            </a:extLst>
          </p:cNvPr>
          <p:cNvSpPr>
            <a:spLocks/>
          </p:cNvSpPr>
          <p:nvPr/>
        </p:nvSpPr>
        <p:spPr bwMode="auto">
          <a:xfrm>
            <a:off x="9105900" y="8267700"/>
            <a:ext cx="1054100" cy="914400"/>
          </a:xfrm>
          <a:custGeom>
            <a:avLst/>
            <a:gdLst>
              <a:gd name="T0" fmla="*/ 1054100 w 21600"/>
              <a:gd name="T1" fmla="*/ 0 h 21600"/>
              <a:gd name="T2" fmla="*/ 0 w 21600"/>
              <a:gd name="T3" fmla="*/ 914400 h 21600"/>
              <a:gd name="T4" fmla="*/ 0 60000 65536"/>
              <a:gd name="T5" fmla="*/ 0 60000 65536"/>
            </a:gdLst>
            <a:ahLst/>
            <a:cxnLst>
              <a:cxn ang="T4">
                <a:pos x="T0" y="T1"/>
              </a:cxn>
              <a:cxn ang="T5">
                <a:pos x="T2" y="T3"/>
              </a:cxn>
            </a:cxnLst>
            <a:rect l="0" t="0" r="r" b="b"/>
            <a:pathLst>
              <a:path w="21600" h="21600">
                <a:moveTo>
                  <a:pt x="21600" y="0"/>
                </a:moveTo>
                <a:cubicBezTo>
                  <a:pt x="21310" y="13232"/>
                  <a:pt x="1515" y="21183"/>
                  <a:pt x="0" y="2160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
        <p:nvSpPr>
          <p:cNvPr id="19466" name="Freeform 9">
            <a:extLst>
              <a:ext uri="{FF2B5EF4-FFF2-40B4-BE49-F238E27FC236}">
                <a16:creationId xmlns:a16="http://schemas.microsoft.com/office/drawing/2014/main" id="{5E9E06CD-9B8B-411C-BCD0-5F9A0AD9524B}"/>
              </a:ext>
            </a:extLst>
          </p:cNvPr>
          <p:cNvSpPr>
            <a:spLocks/>
          </p:cNvSpPr>
          <p:nvPr/>
        </p:nvSpPr>
        <p:spPr bwMode="auto">
          <a:xfrm flipH="1">
            <a:off x="2832100" y="8267700"/>
            <a:ext cx="1054100" cy="914400"/>
          </a:xfrm>
          <a:custGeom>
            <a:avLst/>
            <a:gdLst>
              <a:gd name="T0" fmla="*/ 1054100 w 21600"/>
              <a:gd name="T1" fmla="*/ 0 h 21600"/>
              <a:gd name="T2" fmla="*/ 0 w 21600"/>
              <a:gd name="T3" fmla="*/ 914400 h 21600"/>
              <a:gd name="T4" fmla="*/ 0 60000 65536"/>
              <a:gd name="T5" fmla="*/ 0 60000 65536"/>
            </a:gdLst>
            <a:ahLst/>
            <a:cxnLst>
              <a:cxn ang="T4">
                <a:pos x="T0" y="T1"/>
              </a:cxn>
              <a:cxn ang="T5">
                <a:pos x="T2" y="T3"/>
              </a:cxn>
            </a:cxnLst>
            <a:rect l="0" t="0" r="r" b="b"/>
            <a:pathLst>
              <a:path w="21600" h="21600">
                <a:moveTo>
                  <a:pt x="21600" y="0"/>
                </a:moveTo>
                <a:cubicBezTo>
                  <a:pt x="21310" y="13232"/>
                  <a:pt x="1515" y="21183"/>
                  <a:pt x="0" y="2160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
            <a:extLst>
              <a:ext uri="{FF2B5EF4-FFF2-40B4-BE49-F238E27FC236}">
                <a16:creationId xmlns:a16="http://schemas.microsoft.com/office/drawing/2014/main" id="{71EF1E8F-1B7F-4C78-9E0C-C20CEAD2C3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0" y="177800"/>
            <a:ext cx="2857500" cy="417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20483" name="Picture 2">
            <a:extLst>
              <a:ext uri="{FF2B5EF4-FFF2-40B4-BE49-F238E27FC236}">
                <a16:creationId xmlns:a16="http://schemas.microsoft.com/office/drawing/2014/main" id="{1A7887A2-B8CB-46BD-B352-F2A6D56946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 y="6286500"/>
            <a:ext cx="4533900" cy="32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0484" name="Rectangle 3">
            <a:extLst>
              <a:ext uri="{FF2B5EF4-FFF2-40B4-BE49-F238E27FC236}">
                <a16:creationId xmlns:a16="http://schemas.microsoft.com/office/drawing/2014/main" id="{F6C304CF-F46F-4E91-AE86-F781F12D3F34}"/>
              </a:ext>
            </a:extLst>
          </p:cNvPr>
          <p:cNvSpPr>
            <a:spLocks/>
          </p:cNvSpPr>
          <p:nvPr/>
        </p:nvSpPr>
        <p:spPr bwMode="auto">
          <a:xfrm>
            <a:off x="3937000" y="4445000"/>
            <a:ext cx="4521200" cy="622300"/>
          </a:xfrm>
          <a:prstGeom prst="rect">
            <a:avLst/>
          </a:prstGeom>
          <a:solidFill>
            <a:srgbClr val="FFF404"/>
          </a:soli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3600" i="1">
                <a:solidFill>
                  <a:schemeClr val="tx1"/>
                </a:solidFill>
                <a:latin typeface="Arial" panose="020B0604020202020204" pitchFamily="34" charset="0"/>
                <a:cs typeface="Arial" panose="020B0604020202020204" pitchFamily="34" charset="0"/>
                <a:sym typeface="Arial" panose="020B0604020202020204" pitchFamily="34" charset="0"/>
              </a:rPr>
              <a:t>sensomotorische mix</a:t>
            </a:r>
          </a:p>
        </p:txBody>
      </p:sp>
      <p:sp>
        <p:nvSpPr>
          <p:cNvPr id="20485" name="Rectangle 4">
            <a:extLst>
              <a:ext uri="{FF2B5EF4-FFF2-40B4-BE49-F238E27FC236}">
                <a16:creationId xmlns:a16="http://schemas.microsoft.com/office/drawing/2014/main" id="{4DAC82AF-066C-4E3C-8E00-8364B2ABC007}"/>
              </a:ext>
            </a:extLst>
          </p:cNvPr>
          <p:cNvSpPr>
            <a:spLocks/>
          </p:cNvSpPr>
          <p:nvPr/>
        </p:nvSpPr>
        <p:spPr bwMode="auto">
          <a:xfrm>
            <a:off x="723900" y="5638800"/>
            <a:ext cx="28575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3600" i="1">
                <a:solidFill>
                  <a:schemeClr val="tx1"/>
                </a:solidFill>
                <a:latin typeface="Arial" panose="020B0604020202020204" pitchFamily="34" charset="0"/>
                <a:cs typeface="Arial" panose="020B0604020202020204" pitchFamily="34" charset="0"/>
                <a:sym typeface="Arial" panose="020B0604020202020204" pitchFamily="34" charset="0"/>
              </a:rPr>
              <a:t>part practice</a:t>
            </a:r>
          </a:p>
        </p:txBody>
      </p:sp>
      <p:sp>
        <p:nvSpPr>
          <p:cNvPr id="20486" name="Rectangle 5">
            <a:extLst>
              <a:ext uri="{FF2B5EF4-FFF2-40B4-BE49-F238E27FC236}">
                <a16:creationId xmlns:a16="http://schemas.microsoft.com/office/drawing/2014/main" id="{9DF417BF-1E38-4CA7-AF3B-1F191BCCEE7E}"/>
              </a:ext>
            </a:extLst>
          </p:cNvPr>
          <p:cNvSpPr>
            <a:spLocks/>
          </p:cNvSpPr>
          <p:nvPr/>
        </p:nvSpPr>
        <p:spPr bwMode="auto">
          <a:xfrm>
            <a:off x="9550400" y="4559300"/>
            <a:ext cx="32004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3600" i="1">
                <a:solidFill>
                  <a:schemeClr val="tx1"/>
                </a:solidFill>
                <a:latin typeface="Arial" panose="020B0604020202020204" pitchFamily="34" charset="0"/>
                <a:cs typeface="Arial" panose="020B0604020202020204" pitchFamily="34" charset="0"/>
                <a:sym typeface="Arial" panose="020B0604020202020204" pitchFamily="34" charset="0"/>
              </a:rPr>
              <a:t>whole practice</a:t>
            </a:r>
          </a:p>
        </p:txBody>
      </p:sp>
      <p:sp>
        <p:nvSpPr>
          <p:cNvPr id="20487" name="Freeform 6">
            <a:extLst>
              <a:ext uri="{FF2B5EF4-FFF2-40B4-BE49-F238E27FC236}">
                <a16:creationId xmlns:a16="http://schemas.microsoft.com/office/drawing/2014/main" id="{839D10FA-2B10-481C-B459-A41890F08F3A}"/>
              </a:ext>
            </a:extLst>
          </p:cNvPr>
          <p:cNvSpPr>
            <a:spLocks/>
          </p:cNvSpPr>
          <p:nvPr/>
        </p:nvSpPr>
        <p:spPr bwMode="auto">
          <a:xfrm>
            <a:off x="3797300" y="5130800"/>
            <a:ext cx="1054100" cy="914400"/>
          </a:xfrm>
          <a:custGeom>
            <a:avLst/>
            <a:gdLst>
              <a:gd name="T0" fmla="*/ 1054100 w 21600"/>
              <a:gd name="T1" fmla="*/ 0 h 21600"/>
              <a:gd name="T2" fmla="*/ 0 w 21600"/>
              <a:gd name="T3" fmla="*/ 914400 h 21600"/>
              <a:gd name="T4" fmla="*/ 0 60000 65536"/>
              <a:gd name="T5" fmla="*/ 0 60000 65536"/>
            </a:gdLst>
            <a:ahLst/>
            <a:cxnLst>
              <a:cxn ang="T4">
                <a:pos x="T0" y="T1"/>
              </a:cxn>
              <a:cxn ang="T5">
                <a:pos x="T2" y="T3"/>
              </a:cxn>
            </a:cxnLst>
            <a:rect l="0" t="0" r="r" b="b"/>
            <a:pathLst>
              <a:path w="21600" h="21600">
                <a:moveTo>
                  <a:pt x="21600" y="0"/>
                </a:moveTo>
                <a:cubicBezTo>
                  <a:pt x="21310" y="13232"/>
                  <a:pt x="1515" y="21183"/>
                  <a:pt x="0" y="2160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
        <p:nvSpPr>
          <p:cNvPr id="20488" name="Freeform 7">
            <a:extLst>
              <a:ext uri="{FF2B5EF4-FFF2-40B4-BE49-F238E27FC236}">
                <a16:creationId xmlns:a16="http://schemas.microsoft.com/office/drawing/2014/main" id="{9ABE6FA4-60CD-411E-9847-A63AA32C7B21}"/>
              </a:ext>
            </a:extLst>
          </p:cNvPr>
          <p:cNvSpPr>
            <a:spLocks/>
          </p:cNvSpPr>
          <p:nvPr/>
        </p:nvSpPr>
        <p:spPr bwMode="auto">
          <a:xfrm rot="10800000">
            <a:off x="8267700" y="3467100"/>
            <a:ext cx="1054100" cy="914400"/>
          </a:xfrm>
          <a:custGeom>
            <a:avLst/>
            <a:gdLst>
              <a:gd name="T0" fmla="*/ 1054100 w 21600"/>
              <a:gd name="T1" fmla="*/ 0 h 21600"/>
              <a:gd name="T2" fmla="*/ 0 w 21600"/>
              <a:gd name="T3" fmla="*/ 914400 h 21600"/>
              <a:gd name="T4" fmla="*/ 0 60000 65536"/>
              <a:gd name="T5" fmla="*/ 0 60000 65536"/>
            </a:gdLst>
            <a:ahLst/>
            <a:cxnLst>
              <a:cxn ang="T4">
                <a:pos x="T0" y="T1"/>
              </a:cxn>
              <a:cxn ang="T5">
                <a:pos x="T2" y="T3"/>
              </a:cxn>
            </a:cxnLst>
            <a:rect l="0" t="0" r="r" b="b"/>
            <a:pathLst>
              <a:path w="21600" h="21600">
                <a:moveTo>
                  <a:pt x="21600" y="0"/>
                </a:moveTo>
                <a:cubicBezTo>
                  <a:pt x="21310" y="13232"/>
                  <a:pt x="1515" y="21183"/>
                  <a:pt x="0" y="2160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pic>
        <p:nvPicPr>
          <p:cNvPr id="20489" name="Picture 8">
            <a:extLst>
              <a:ext uri="{FF2B5EF4-FFF2-40B4-BE49-F238E27FC236}">
                <a16:creationId xmlns:a16="http://schemas.microsoft.com/office/drawing/2014/main" id="{3DC4A891-DFF9-4244-A40F-C6ECD15FDB6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56600" y="6959600"/>
            <a:ext cx="4457700" cy="262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20490" name="Picture 9">
            <a:extLst>
              <a:ext uri="{FF2B5EF4-FFF2-40B4-BE49-F238E27FC236}">
                <a16:creationId xmlns:a16="http://schemas.microsoft.com/office/drawing/2014/main" id="{5F59B27D-A6F6-434A-B893-8D723F8F1A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838200"/>
            <a:ext cx="4457700" cy="262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0491" name="Rectangle 10">
            <a:extLst>
              <a:ext uri="{FF2B5EF4-FFF2-40B4-BE49-F238E27FC236}">
                <a16:creationId xmlns:a16="http://schemas.microsoft.com/office/drawing/2014/main" id="{F230E82E-8FE6-4A5E-B516-C62E3AC36762}"/>
              </a:ext>
            </a:extLst>
          </p:cNvPr>
          <p:cNvSpPr>
            <a:spLocks/>
          </p:cNvSpPr>
          <p:nvPr/>
        </p:nvSpPr>
        <p:spPr bwMode="auto">
          <a:xfrm>
            <a:off x="685800" y="901700"/>
            <a:ext cx="33020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3600" i="1">
                <a:solidFill>
                  <a:srgbClr val="FF0204"/>
                </a:solidFill>
                <a:latin typeface="Arial" panose="020B0604020202020204" pitchFamily="34" charset="0"/>
                <a:cs typeface="Arial" panose="020B0604020202020204" pitchFamily="34" charset="0"/>
                <a:sym typeface="Arial" panose="020B0604020202020204" pitchFamily="34" charset="0"/>
              </a:rPr>
              <a:t>afwijkende  mix</a:t>
            </a:r>
          </a:p>
        </p:txBody>
      </p:sp>
      <p:sp>
        <p:nvSpPr>
          <p:cNvPr id="20492" name="Rectangle 11">
            <a:extLst>
              <a:ext uri="{FF2B5EF4-FFF2-40B4-BE49-F238E27FC236}">
                <a16:creationId xmlns:a16="http://schemas.microsoft.com/office/drawing/2014/main" id="{74D32108-91D1-4CB7-93F0-5F46B54512EC}"/>
              </a:ext>
            </a:extLst>
          </p:cNvPr>
          <p:cNvSpPr>
            <a:spLocks/>
          </p:cNvSpPr>
          <p:nvPr/>
        </p:nvSpPr>
        <p:spPr bwMode="auto">
          <a:xfrm>
            <a:off x="8953500" y="8737600"/>
            <a:ext cx="36957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3600" i="1">
                <a:solidFill>
                  <a:srgbClr val="FF0204"/>
                </a:solidFill>
                <a:latin typeface="Arial" panose="020B0604020202020204" pitchFamily="34" charset="0"/>
                <a:cs typeface="Arial" panose="020B0604020202020204" pitchFamily="34" charset="0"/>
                <a:sym typeface="Arial" panose="020B0604020202020204" pitchFamily="34" charset="0"/>
              </a:rPr>
              <a:t>vergelijkbare  mix</a:t>
            </a:r>
          </a:p>
        </p:txBody>
      </p:sp>
      <p:sp>
        <p:nvSpPr>
          <p:cNvPr id="20493" name="Line 12">
            <a:extLst>
              <a:ext uri="{FF2B5EF4-FFF2-40B4-BE49-F238E27FC236}">
                <a16:creationId xmlns:a16="http://schemas.microsoft.com/office/drawing/2014/main" id="{1B67312C-FB8F-4EF2-AF36-1A1615575872}"/>
              </a:ext>
            </a:extLst>
          </p:cNvPr>
          <p:cNvSpPr>
            <a:spLocks noChangeShapeType="1"/>
          </p:cNvSpPr>
          <p:nvPr/>
        </p:nvSpPr>
        <p:spPr bwMode="auto">
          <a:xfrm rot="10800000" flipH="1">
            <a:off x="2138363" y="3346450"/>
            <a:ext cx="19050" cy="2071688"/>
          </a:xfrm>
          <a:prstGeom prst="line">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lIns="0" tIns="0" rIns="0" bIns="0"/>
          <a:lstStyle/>
          <a:p>
            <a:endParaRPr lang="nl-NL"/>
          </a:p>
        </p:txBody>
      </p:sp>
      <p:sp>
        <p:nvSpPr>
          <p:cNvPr id="20494" name="Line 13">
            <a:extLst>
              <a:ext uri="{FF2B5EF4-FFF2-40B4-BE49-F238E27FC236}">
                <a16:creationId xmlns:a16="http://schemas.microsoft.com/office/drawing/2014/main" id="{1282227E-F196-41E4-A7F1-DF04C8410158}"/>
              </a:ext>
            </a:extLst>
          </p:cNvPr>
          <p:cNvSpPr>
            <a:spLocks noChangeShapeType="1"/>
          </p:cNvSpPr>
          <p:nvPr/>
        </p:nvSpPr>
        <p:spPr bwMode="auto">
          <a:xfrm flipH="1">
            <a:off x="11137900" y="5143500"/>
            <a:ext cx="17463" cy="2071688"/>
          </a:xfrm>
          <a:prstGeom prst="line">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lIns="0" tIns="0" rIns="0" bIns="0"/>
          <a:lstStyle/>
          <a:p>
            <a:endParaRPr lang="nl-NL"/>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
            <a:extLst>
              <a:ext uri="{FF2B5EF4-FFF2-40B4-BE49-F238E27FC236}">
                <a16:creationId xmlns:a16="http://schemas.microsoft.com/office/drawing/2014/main" id="{FF3F4D53-16CE-44EE-A4A7-D863E8B2BD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3338" y="2057400"/>
            <a:ext cx="5376862"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21507" name="Picture 2">
            <a:extLst>
              <a:ext uri="{FF2B5EF4-FFF2-40B4-BE49-F238E27FC236}">
                <a16:creationId xmlns:a16="http://schemas.microsoft.com/office/drawing/2014/main" id="{52C89669-3D0F-4233-9C66-F4ABEFDB28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 y="1498600"/>
            <a:ext cx="6375400" cy="443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1508" name="Freeform 3">
            <a:extLst>
              <a:ext uri="{FF2B5EF4-FFF2-40B4-BE49-F238E27FC236}">
                <a16:creationId xmlns:a16="http://schemas.microsoft.com/office/drawing/2014/main" id="{4732588B-E2BB-49C3-9146-A1734CA18AF5}"/>
              </a:ext>
            </a:extLst>
          </p:cNvPr>
          <p:cNvSpPr>
            <a:spLocks/>
          </p:cNvSpPr>
          <p:nvPr/>
        </p:nvSpPr>
        <p:spPr bwMode="auto">
          <a:xfrm>
            <a:off x="6769100" y="5156200"/>
            <a:ext cx="3035300" cy="685800"/>
          </a:xfrm>
          <a:custGeom>
            <a:avLst/>
            <a:gdLst>
              <a:gd name="T0" fmla="*/ 3035300 w 21600"/>
              <a:gd name="T1" fmla="*/ 0 h 12239"/>
              <a:gd name="T2" fmla="*/ 0 w 21600"/>
              <a:gd name="T3" fmla="*/ 443789 h 12239"/>
              <a:gd name="T4" fmla="*/ 0 60000 65536"/>
              <a:gd name="T5" fmla="*/ 0 60000 65536"/>
            </a:gdLst>
            <a:ahLst/>
            <a:cxnLst>
              <a:cxn ang="T4">
                <a:pos x="T0" y="T1"/>
              </a:cxn>
              <a:cxn ang="T5">
                <a:pos x="T2" y="T3"/>
              </a:cxn>
            </a:cxnLst>
            <a:rect l="0" t="0" r="r" b="b"/>
            <a:pathLst>
              <a:path w="21600" h="12239">
                <a:moveTo>
                  <a:pt x="21600" y="0"/>
                </a:moveTo>
                <a:cubicBezTo>
                  <a:pt x="21353" y="21600"/>
                  <a:pt x="4723" y="8064"/>
                  <a:pt x="0" y="792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
        <p:nvSpPr>
          <p:cNvPr id="21509" name="Freeform 4">
            <a:extLst>
              <a:ext uri="{FF2B5EF4-FFF2-40B4-BE49-F238E27FC236}">
                <a16:creationId xmlns:a16="http://schemas.microsoft.com/office/drawing/2014/main" id="{8F1A0C0D-2563-4C72-91AD-E1234E6A8212}"/>
              </a:ext>
            </a:extLst>
          </p:cNvPr>
          <p:cNvSpPr>
            <a:spLocks/>
          </p:cNvSpPr>
          <p:nvPr/>
        </p:nvSpPr>
        <p:spPr bwMode="auto">
          <a:xfrm>
            <a:off x="6680200" y="3937000"/>
            <a:ext cx="1308100" cy="1206500"/>
          </a:xfrm>
          <a:custGeom>
            <a:avLst/>
            <a:gdLst>
              <a:gd name="T0" fmla="*/ 1308100 w 21600"/>
              <a:gd name="T1" fmla="*/ 1206101 h 21145"/>
              <a:gd name="T2" fmla="*/ 0 w 21600"/>
              <a:gd name="T3" fmla="*/ 0 h 21145"/>
              <a:gd name="T4" fmla="*/ 0 60000 65536"/>
              <a:gd name="T5" fmla="*/ 0 60000 65536"/>
            </a:gdLst>
            <a:ahLst/>
            <a:cxnLst>
              <a:cxn ang="T4">
                <a:pos x="T0" y="T1"/>
              </a:cxn>
              <a:cxn ang="T5">
                <a:pos x="T2" y="T3"/>
              </a:cxn>
            </a:cxnLst>
            <a:rect l="0" t="0" r="r" b="b"/>
            <a:pathLst>
              <a:path w="21600" h="21145">
                <a:moveTo>
                  <a:pt x="21600" y="21138"/>
                </a:moveTo>
                <a:cubicBezTo>
                  <a:pt x="7466" y="21600"/>
                  <a:pt x="19469" y="314"/>
                  <a:pt x="0" y="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
        <p:nvSpPr>
          <p:cNvPr id="21510" name="Rectangle 5">
            <a:extLst>
              <a:ext uri="{FF2B5EF4-FFF2-40B4-BE49-F238E27FC236}">
                <a16:creationId xmlns:a16="http://schemas.microsoft.com/office/drawing/2014/main" id="{CD5B0A51-BCD0-400A-8559-8B88B49CB90B}"/>
              </a:ext>
            </a:extLst>
          </p:cNvPr>
          <p:cNvSpPr>
            <a:spLocks/>
          </p:cNvSpPr>
          <p:nvPr/>
        </p:nvSpPr>
        <p:spPr bwMode="auto">
          <a:xfrm>
            <a:off x="992188" y="7404100"/>
            <a:ext cx="10668000"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a:solidFill>
                  <a:schemeClr val="tx1"/>
                </a:solidFill>
                <a:latin typeface="Arial" panose="020B0604020202020204" pitchFamily="34" charset="0"/>
                <a:cs typeface="Arial" panose="020B0604020202020204" pitchFamily="34" charset="0"/>
                <a:sym typeface="Arial" panose="020B0604020202020204" pitchFamily="34" charset="0"/>
              </a:rPr>
              <a:t>Het model van faseovergangen</a:t>
            </a:r>
          </a:p>
          <a:p>
            <a:pPr algn="l" eaLnBrk="1" hangingPunct="1"/>
            <a:r>
              <a:rPr lang="en-US" altLang="nl-NL">
                <a:solidFill>
                  <a:schemeClr val="tx1"/>
                </a:solidFill>
                <a:latin typeface="Arial" panose="020B0604020202020204" pitchFamily="34" charset="0"/>
                <a:cs typeface="Arial" panose="020B0604020202020204" pitchFamily="34" charset="0"/>
                <a:sym typeface="Arial" panose="020B0604020202020204" pitchFamily="34" charset="0"/>
              </a:rPr>
              <a:t>versus</a:t>
            </a:r>
          </a:p>
          <a:p>
            <a:pPr algn="l" eaLnBrk="1" hangingPunct="1"/>
            <a:r>
              <a:rPr lang="en-US" altLang="nl-NL">
                <a:solidFill>
                  <a:schemeClr val="tx1"/>
                </a:solidFill>
                <a:latin typeface="Arial" panose="020B0604020202020204" pitchFamily="34" charset="0"/>
                <a:cs typeface="Arial" panose="020B0604020202020204" pitchFamily="34" charset="0"/>
                <a:sym typeface="Arial" panose="020B0604020202020204" pitchFamily="34" charset="0"/>
              </a:rPr>
              <a:t>het 3-stappenmodel van stabilisatietraining</a:t>
            </a:r>
          </a:p>
        </p:txBody>
      </p:sp>
      <p:sp>
        <p:nvSpPr>
          <p:cNvPr id="21511" name="Rectangle 6">
            <a:extLst>
              <a:ext uri="{FF2B5EF4-FFF2-40B4-BE49-F238E27FC236}">
                <a16:creationId xmlns:a16="http://schemas.microsoft.com/office/drawing/2014/main" id="{0DC7233B-8B9B-4301-95DF-9E56DE999817}"/>
              </a:ext>
            </a:extLst>
          </p:cNvPr>
          <p:cNvSpPr>
            <a:spLocks/>
          </p:cNvSpPr>
          <p:nvPr/>
        </p:nvSpPr>
        <p:spPr bwMode="auto">
          <a:xfrm>
            <a:off x="4127500" y="3060700"/>
            <a:ext cx="36576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400" i="1">
                <a:solidFill>
                  <a:schemeClr val="tx1"/>
                </a:solidFill>
                <a:latin typeface="Arial" panose="020B0604020202020204" pitchFamily="34" charset="0"/>
                <a:cs typeface="Arial" panose="020B0604020202020204" pitchFamily="34" charset="0"/>
                <a:sym typeface="Arial" panose="020B0604020202020204" pitchFamily="34" charset="0"/>
              </a:rPr>
              <a:t>hoog intensieve controle</a:t>
            </a:r>
          </a:p>
        </p:txBody>
      </p:sp>
      <p:sp>
        <p:nvSpPr>
          <p:cNvPr id="21512" name="Rectangle 7">
            <a:extLst>
              <a:ext uri="{FF2B5EF4-FFF2-40B4-BE49-F238E27FC236}">
                <a16:creationId xmlns:a16="http://schemas.microsoft.com/office/drawing/2014/main" id="{44C2B6E6-964E-46EE-A995-D323A528264C}"/>
              </a:ext>
            </a:extLst>
          </p:cNvPr>
          <p:cNvSpPr>
            <a:spLocks/>
          </p:cNvSpPr>
          <p:nvPr/>
        </p:nvSpPr>
        <p:spPr bwMode="auto">
          <a:xfrm>
            <a:off x="3276600" y="6057900"/>
            <a:ext cx="36576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algn="l" eaLnBrk="1" hangingPunct="1"/>
            <a:r>
              <a:rPr lang="en-US" altLang="nl-NL" sz="2400" i="1">
                <a:solidFill>
                  <a:schemeClr val="tx1"/>
                </a:solidFill>
                <a:latin typeface="Arial" panose="020B0604020202020204" pitchFamily="34" charset="0"/>
                <a:cs typeface="Arial" panose="020B0604020202020204" pitchFamily="34" charset="0"/>
                <a:sym typeface="Arial" panose="020B0604020202020204" pitchFamily="34" charset="0"/>
              </a:rPr>
              <a:t>laag intensieve controle</a:t>
            </a:r>
          </a:p>
        </p:txBody>
      </p:sp>
      <p:sp>
        <p:nvSpPr>
          <p:cNvPr id="21513" name="Line 8">
            <a:extLst>
              <a:ext uri="{FF2B5EF4-FFF2-40B4-BE49-F238E27FC236}">
                <a16:creationId xmlns:a16="http://schemas.microsoft.com/office/drawing/2014/main" id="{A5033FAF-399B-4838-9862-921264108783}"/>
              </a:ext>
            </a:extLst>
          </p:cNvPr>
          <p:cNvSpPr>
            <a:spLocks noChangeShapeType="1"/>
          </p:cNvSpPr>
          <p:nvPr/>
        </p:nvSpPr>
        <p:spPr bwMode="auto">
          <a:xfrm rot="10800000">
            <a:off x="3821113" y="5607050"/>
            <a:ext cx="146050" cy="612775"/>
          </a:xfrm>
          <a:prstGeom prst="line">
            <a:avLst/>
          </a:prstGeom>
          <a:noFill/>
          <a:ln w="38100" cap="rnd">
            <a:solidFill>
              <a:schemeClr val="tx1"/>
            </a:solidFill>
            <a:prstDash val="sysDot"/>
            <a:miter lim="800000"/>
            <a:headEnd/>
            <a:tailEnd type="triangle" w="med" len="med"/>
          </a:ln>
          <a:extLst>
            <a:ext uri="{909E8E84-426E-40DD-AFC4-6F175D3DCCD1}">
              <a14:hiddenFill xmlns:a14="http://schemas.microsoft.com/office/drawing/2010/main">
                <a:noFill/>
              </a14:hiddenFill>
            </a:ext>
          </a:extLst>
        </p:spPr>
        <p:txBody>
          <a:bodyPr lIns="0" tIns="0" rIns="0" bIns="0"/>
          <a:lstStyle/>
          <a:p>
            <a:endParaRPr lang="nl-NL"/>
          </a:p>
        </p:txBody>
      </p:sp>
      <p:sp>
        <p:nvSpPr>
          <p:cNvPr id="21514" name="Line 9">
            <a:extLst>
              <a:ext uri="{FF2B5EF4-FFF2-40B4-BE49-F238E27FC236}">
                <a16:creationId xmlns:a16="http://schemas.microsoft.com/office/drawing/2014/main" id="{1679A2E3-6F7B-4D12-9150-A1F85FA367F9}"/>
              </a:ext>
            </a:extLst>
          </p:cNvPr>
          <p:cNvSpPr>
            <a:spLocks noChangeShapeType="1"/>
          </p:cNvSpPr>
          <p:nvPr/>
        </p:nvSpPr>
        <p:spPr bwMode="auto">
          <a:xfrm flipH="1">
            <a:off x="5549900" y="3392488"/>
            <a:ext cx="257175" cy="455612"/>
          </a:xfrm>
          <a:prstGeom prst="line">
            <a:avLst/>
          </a:prstGeom>
          <a:noFill/>
          <a:ln w="38100" cap="rnd">
            <a:solidFill>
              <a:schemeClr val="tx1"/>
            </a:solidFill>
            <a:prstDash val="sysDot"/>
            <a:miter lim="800000"/>
            <a:headEnd/>
            <a:tailEnd type="triangle" w="med" len="med"/>
          </a:ln>
          <a:extLst>
            <a:ext uri="{909E8E84-426E-40DD-AFC4-6F175D3DCCD1}">
              <a14:hiddenFill xmlns:a14="http://schemas.microsoft.com/office/drawing/2010/main">
                <a:noFill/>
              </a14:hiddenFill>
            </a:ext>
          </a:extLst>
        </p:spPr>
        <p:txBody>
          <a:bodyPr lIns="0" tIns="0" rIns="0" bIns="0"/>
          <a:lstStyle/>
          <a:p>
            <a:endParaRPr lang="nl-NL"/>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1">
            <a:extLst>
              <a:ext uri="{FF2B5EF4-FFF2-40B4-BE49-F238E27FC236}">
                <a16:creationId xmlns:a16="http://schemas.microsoft.com/office/drawing/2014/main" id="{242B303C-2EB1-49F1-A14F-4CB1333910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7200" y="4252913"/>
            <a:ext cx="6731000" cy="569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22531" name="Picture 2">
            <a:extLst>
              <a:ext uri="{FF2B5EF4-FFF2-40B4-BE49-F238E27FC236}">
                <a16:creationId xmlns:a16="http://schemas.microsoft.com/office/drawing/2014/main" id="{82ED171D-03F2-4E71-89B2-FEAFE5CE99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12400" y="5880100"/>
            <a:ext cx="23368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22532" name="Picture 3">
            <a:extLst>
              <a:ext uri="{FF2B5EF4-FFF2-40B4-BE49-F238E27FC236}">
                <a16:creationId xmlns:a16="http://schemas.microsoft.com/office/drawing/2014/main" id="{F4F40FDE-1506-490F-8334-79039CF325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 y="6743700"/>
            <a:ext cx="3227388" cy="279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22533" name="Picture 4">
            <a:extLst>
              <a:ext uri="{FF2B5EF4-FFF2-40B4-BE49-F238E27FC236}">
                <a16:creationId xmlns:a16="http://schemas.microsoft.com/office/drawing/2014/main" id="{714E20A7-D86F-4E55-B4F6-AD7DB73B80B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5900" y="114300"/>
            <a:ext cx="5080000" cy="378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2534" name="Freeform 5">
            <a:extLst>
              <a:ext uri="{FF2B5EF4-FFF2-40B4-BE49-F238E27FC236}">
                <a16:creationId xmlns:a16="http://schemas.microsoft.com/office/drawing/2014/main" id="{726EBE60-637C-427B-BBE8-5C0F9BE4A9D9}"/>
              </a:ext>
            </a:extLst>
          </p:cNvPr>
          <p:cNvSpPr>
            <a:spLocks/>
          </p:cNvSpPr>
          <p:nvPr/>
        </p:nvSpPr>
        <p:spPr bwMode="auto">
          <a:xfrm>
            <a:off x="5321300" y="3327400"/>
            <a:ext cx="260350" cy="1257300"/>
          </a:xfrm>
          <a:custGeom>
            <a:avLst/>
            <a:gdLst>
              <a:gd name="T0" fmla="*/ 25357 w 13132"/>
              <a:gd name="T1" fmla="*/ 0 h 21600"/>
              <a:gd name="T2" fmla="*/ 0 w 13132"/>
              <a:gd name="T3" fmla="*/ 1257300 h 21600"/>
              <a:gd name="T4" fmla="*/ 0 60000 65536"/>
              <a:gd name="T5" fmla="*/ 0 60000 65536"/>
            </a:gdLst>
            <a:ahLst/>
            <a:cxnLst>
              <a:cxn ang="T4">
                <a:pos x="T0" y="T1"/>
              </a:cxn>
              <a:cxn ang="T5">
                <a:pos x="T2" y="T3"/>
              </a:cxn>
            </a:cxnLst>
            <a:rect l="0" t="0" r="r" b="b"/>
            <a:pathLst>
              <a:path w="13132" h="21600">
                <a:moveTo>
                  <a:pt x="1279" y="0"/>
                </a:moveTo>
                <a:cubicBezTo>
                  <a:pt x="21600" y="5709"/>
                  <a:pt x="12142" y="18933"/>
                  <a:pt x="0" y="2160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
        <p:nvSpPr>
          <p:cNvPr id="22535" name="Freeform 6">
            <a:extLst>
              <a:ext uri="{FF2B5EF4-FFF2-40B4-BE49-F238E27FC236}">
                <a16:creationId xmlns:a16="http://schemas.microsoft.com/office/drawing/2014/main" id="{E948D074-28F9-4D36-80FD-329F94EBE008}"/>
              </a:ext>
            </a:extLst>
          </p:cNvPr>
          <p:cNvSpPr>
            <a:spLocks/>
          </p:cNvSpPr>
          <p:nvPr/>
        </p:nvSpPr>
        <p:spPr bwMode="auto">
          <a:xfrm>
            <a:off x="5334000" y="2057400"/>
            <a:ext cx="2060575" cy="2451100"/>
          </a:xfrm>
          <a:custGeom>
            <a:avLst/>
            <a:gdLst>
              <a:gd name="T0" fmla="*/ 0 w 19720"/>
              <a:gd name="T1" fmla="*/ 0 h 21600"/>
              <a:gd name="T2" fmla="*/ 2032780 w 19720"/>
              <a:gd name="T3" fmla="*/ 2451100 h 21600"/>
              <a:gd name="T4" fmla="*/ 0 60000 65536"/>
              <a:gd name="T5" fmla="*/ 0 60000 65536"/>
            </a:gdLst>
            <a:ahLst/>
            <a:cxnLst>
              <a:cxn ang="T4">
                <a:pos x="T0" y="T1"/>
              </a:cxn>
              <a:cxn ang="T5">
                <a:pos x="T2" y="T3"/>
              </a:cxn>
            </a:cxnLst>
            <a:rect l="0" t="0" r="r" b="b"/>
            <a:pathLst>
              <a:path w="19720" h="21600">
                <a:moveTo>
                  <a:pt x="0" y="0"/>
                </a:moveTo>
                <a:cubicBezTo>
                  <a:pt x="10400" y="3354"/>
                  <a:pt x="21600" y="13437"/>
                  <a:pt x="19454" y="2160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
        <p:nvSpPr>
          <p:cNvPr id="22536" name="Freeform 7">
            <a:extLst>
              <a:ext uri="{FF2B5EF4-FFF2-40B4-BE49-F238E27FC236}">
                <a16:creationId xmlns:a16="http://schemas.microsoft.com/office/drawing/2014/main" id="{433BCB02-CAEE-4F3E-9C5D-483905E57A75}"/>
              </a:ext>
            </a:extLst>
          </p:cNvPr>
          <p:cNvSpPr>
            <a:spLocks/>
          </p:cNvSpPr>
          <p:nvPr/>
        </p:nvSpPr>
        <p:spPr bwMode="auto">
          <a:xfrm>
            <a:off x="8331200" y="6985000"/>
            <a:ext cx="1701800" cy="381000"/>
          </a:xfrm>
          <a:custGeom>
            <a:avLst/>
            <a:gdLst>
              <a:gd name="T0" fmla="*/ 0 w 21600"/>
              <a:gd name="T1" fmla="*/ 0 h 21600"/>
              <a:gd name="T2" fmla="*/ 1701800 w 21600"/>
              <a:gd name="T3" fmla="*/ 381000 h 21600"/>
              <a:gd name="T4" fmla="*/ 0 60000 65536"/>
              <a:gd name="T5" fmla="*/ 0 60000 65536"/>
            </a:gdLst>
            <a:ahLst/>
            <a:cxnLst>
              <a:cxn ang="T4">
                <a:pos x="T0" y="T1"/>
              </a:cxn>
              <a:cxn ang="T5">
                <a:pos x="T2" y="T3"/>
              </a:cxn>
            </a:cxnLst>
            <a:rect l="0" t="0" r="r" b="b"/>
            <a:pathLst>
              <a:path w="21600" h="21600">
                <a:moveTo>
                  <a:pt x="0" y="0"/>
                </a:moveTo>
                <a:cubicBezTo>
                  <a:pt x="7407" y="19451"/>
                  <a:pt x="20135" y="21527"/>
                  <a:pt x="21600" y="2160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
        <p:nvSpPr>
          <p:cNvPr id="22537" name="Freeform 8">
            <a:extLst>
              <a:ext uri="{FF2B5EF4-FFF2-40B4-BE49-F238E27FC236}">
                <a16:creationId xmlns:a16="http://schemas.microsoft.com/office/drawing/2014/main" id="{9DA10EA8-9911-4CFB-BFC6-8CBE3B25D507}"/>
              </a:ext>
            </a:extLst>
          </p:cNvPr>
          <p:cNvSpPr>
            <a:spLocks/>
          </p:cNvSpPr>
          <p:nvPr/>
        </p:nvSpPr>
        <p:spPr bwMode="auto">
          <a:xfrm>
            <a:off x="3403600" y="6781800"/>
            <a:ext cx="825500" cy="622300"/>
          </a:xfrm>
          <a:custGeom>
            <a:avLst/>
            <a:gdLst>
              <a:gd name="T0" fmla="*/ 825500 w 21600"/>
              <a:gd name="T1" fmla="*/ 0 h 21600"/>
              <a:gd name="T2" fmla="*/ 0 w 21600"/>
              <a:gd name="T3" fmla="*/ 622300 h 21600"/>
              <a:gd name="T4" fmla="*/ 0 60000 65536"/>
              <a:gd name="T5" fmla="*/ 0 60000 65536"/>
            </a:gdLst>
            <a:ahLst/>
            <a:cxnLst>
              <a:cxn ang="T4">
                <a:pos x="T0" y="T1"/>
              </a:cxn>
              <a:cxn ang="T5">
                <a:pos x="T2" y="T3"/>
              </a:cxn>
            </a:cxnLst>
            <a:rect l="0" t="0" r="r" b="b"/>
            <a:pathLst>
              <a:path w="21600" h="21600">
                <a:moveTo>
                  <a:pt x="21600" y="0"/>
                </a:moveTo>
                <a:cubicBezTo>
                  <a:pt x="19578" y="14936"/>
                  <a:pt x="1763" y="21008"/>
                  <a:pt x="0" y="21600"/>
                </a:cubicBezTo>
              </a:path>
            </a:pathLst>
          </a:cu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nl-NL"/>
          </a:p>
        </p:txBody>
      </p:sp>
      <p:sp>
        <p:nvSpPr>
          <p:cNvPr id="22538" name="Rectangle 9">
            <a:extLst>
              <a:ext uri="{FF2B5EF4-FFF2-40B4-BE49-F238E27FC236}">
                <a16:creationId xmlns:a16="http://schemas.microsoft.com/office/drawing/2014/main" id="{A92A092B-2B15-4C97-9ADA-6CA852D5F353}"/>
              </a:ext>
            </a:extLst>
          </p:cNvPr>
          <p:cNvSpPr>
            <a:spLocks/>
          </p:cNvSpPr>
          <p:nvPr/>
        </p:nvSpPr>
        <p:spPr bwMode="auto">
          <a:xfrm>
            <a:off x="8501063" y="279400"/>
            <a:ext cx="3968750"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eaLnBrk="0" hangingPunct="0">
              <a:defRPr sz="4200">
                <a:solidFill>
                  <a:srgbClr val="000000"/>
                </a:solidFill>
                <a:latin typeface="Gill Sans" charset="0"/>
                <a:cs typeface="ヒラギノ角ゴ ProN W3" charset="0"/>
                <a:sym typeface="Gill Sans" charset="0"/>
              </a:defRPr>
            </a:lvl1pPr>
            <a:lvl2pPr marL="742950" indent="-285750" eaLnBrk="0" hangingPunct="0">
              <a:defRPr sz="4200">
                <a:solidFill>
                  <a:srgbClr val="000000"/>
                </a:solidFill>
                <a:latin typeface="Gill Sans" charset="0"/>
                <a:cs typeface="ヒラギノ角ゴ ProN W3" charset="0"/>
                <a:sym typeface="Gill Sans" charset="0"/>
              </a:defRPr>
            </a:lvl2pPr>
            <a:lvl3pPr marL="1143000" indent="-228600" eaLnBrk="0" hangingPunct="0">
              <a:defRPr sz="4200">
                <a:solidFill>
                  <a:srgbClr val="000000"/>
                </a:solidFill>
                <a:latin typeface="Gill Sans" charset="0"/>
                <a:cs typeface="ヒラギノ角ゴ ProN W3" charset="0"/>
                <a:sym typeface="Gill Sans" charset="0"/>
              </a:defRPr>
            </a:lvl3pPr>
            <a:lvl4pPr marL="1600200" indent="-228600" eaLnBrk="0" hangingPunct="0">
              <a:defRPr sz="4200">
                <a:solidFill>
                  <a:srgbClr val="000000"/>
                </a:solidFill>
                <a:latin typeface="Gill Sans" charset="0"/>
                <a:cs typeface="ヒラギノ角ゴ ProN W3" charset="0"/>
                <a:sym typeface="Gill Sans" charset="0"/>
              </a:defRPr>
            </a:lvl4pPr>
            <a:lvl5pPr marL="2057400" indent="-228600" eaLnBrk="0" hangingPunct="0">
              <a:defRPr sz="4200">
                <a:solidFill>
                  <a:srgbClr val="000000"/>
                </a:solidFill>
                <a:latin typeface="Gill Sans"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cs typeface="ヒラギノ角ゴ ProN W3" charset="0"/>
                <a:sym typeface="Gill Sans" charset="0"/>
              </a:defRPr>
            </a:lvl9pPr>
          </a:lstStyle>
          <a:p>
            <a:pPr eaLnBrk="1" hangingPunct="1"/>
            <a:r>
              <a:rPr lang="en-US" altLang="nl-NL">
                <a:solidFill>
                  <a:schemeClr val="tx1"/>
                </a:solidFill>
                <a:latin typeface="Arial" panose="020B0604020202020204" pitchFamily="34" charset="0"/>
                <a:cs typeface="Arial" panose="020B0604020202020204" pitchFamily="34" charset="0"/>
                <a:sym typeface="Arial" panose="020B0604020202020204" pitchFamily="34" charset="0"/>
              </a:rPr>
              <a:t>Preflexcontrole </a:t>
            </a:r>
          </a:p>
          <a:p>
            <a:pPr eaLnBrk="1" hangingPunct="1"/>
            <a:r>
              <a:rPr lang="en-US" altLang="nl-NL">
                <a:solidFill>
                  <a:schemeClr val="tx1"/>
                </a:solidFill>
                <a:latin typeface="Arial" panose="020B0604020202020204" pitchFamily="34" charset="0"/>
                <a:cs typeface="Arial" panose="020B0604020202020204" pitchFamily="34" charset="0"/>
                <a:sym typeface="Arial" panose="020B0604020202020204" pitchFamily="34" charset="0"/>
              </a:rPr>
              <a:t>en proprioceptie</a:t>
            </a:r>
          </a:p>
        </p:txBody>
      </p:sp>
    </p:spTree>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tel en subtitel">
  <a:themeElements>
    <a:clrScheme name="">
      <a:dk1>
        <a:srgbClr val="000000"/>
      </a:dk1>
      <a:lt1>
        <a:srgbClr val="FFFFFF"/>
      </a:lt1>
      <a:dk2>
        <a:srgbClr val="000000"/>
      </a:dk2>
      <a:lt2>
        <a:srgbClr val="808080"/>
      </a:lt2>
      <a:accent1>
        <a:srgbClr val="FEFF03"/>
      </a:accent1>
      <a:accent2>
        <a:srgbClr val="333399"/>
      </a:accent2>
      <a:accent3>
        <a:srgbClr val="FFFFFF"/>
      </a:accent3>
      <a:accent4>
        <a:srgbClr val="000000"/>
      </a:accent4>
      <a:accent5>
        <a:srgbClr val="FEFFAA"/>
      </a:accent5>
      <a:accent6>
        <a:srgbClr val="2D2D8A"/>
      </a:accent6>
      <a:hlink>
        <a:srgbClr val="009999"/>
      </a:hlink>
      <a:folHlink>
        <a:srgbClr val="99CC00"/>
      </a:folHlink>
    </a:clrScheme>
    <a:fontScheme name="Titel en subtitel">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el en subtite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Leeg">
  <a:themeElements>
    <a:clrScheme name="Lee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eeg">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Lee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el en opsomming - links">
  <a:themeElements>
    <a:clrScheme name="Titel en opsomming - link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en opsomming - links">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el en opsomming - link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itel en opsomming - 2 kolommen">
  <a:themeElements>
    <a:clrScheme name="Titel en opsomming - 2 kolomm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en opsomming - 2 kolommen">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el en opsomming - 2 kolomm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Titel en opsomming - rechts">
  <a:themeElements>
    <a:clrScheme name="Titel en opsomming - rech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en opsomming - rechts">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el en opsomming - rech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Titel, opsomming en foto">
  <a:themeElements>
    <a:clrScheme name="Titel, opsomming en f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opsomming en foto">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el, opsomming en f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el en opsomming">
  <a:themeElements>
    <a:clrScheme name="Titel en opsom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en opsomming">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el en opsom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el - midden">
  <a:themeElements>
    <a:clrScheme name="Titel - midd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 midden">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el - midd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psomming">
  <a:themeElements>
    <a:clrScheme name="Opsom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psomming">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Opsom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Foto - horizontaal">
  <a:themeElements>
    <a:clrScheme name="Foto - horizonta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oto - horizontaal">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Foto - horizonta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Foto - horizontale weerspiegeling">
  <a:themeElements>
    <a:clrScheme name="Foto - horizontale weerspiegel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oto - horizontale weerspiegeling">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Foto - horizontale weerspiegel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Foto - verticaal">
  <a:themeElements>
    <a:clrScheme name="Foto - vertica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oto - verticaal">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Foto - vertica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Foto - verticale weerspiegeling">
  <a:themeElements>
    <a:clrScheme name="Foto - verticale weerspiegel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oto - verticale weerspiegeling">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Foto - verticale weerspiegel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el - boven">
  <a:themeElements>
    <a:clrScheme name="Titel - bov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el - boven">
      <a:majorFont>
        <a:latin typeface="Gill Sans"/>
        <a:ea typeface="ヒラギノ角ゴ ProN W3"/>
        <a:cs typeface="ヒラギノ角ゴ ProN W3"/>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el - bov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Pages>0</Pages>
  <Words>495</Words>
  <Characters>0</Characters>
  <Application>Microsoft Office PowerPoint</Application>
  <PresentationFormat>Aangepast</PresentationFormat>
  <Lines>0</Lines>
  <Paragraphs>82</Paragraphs>
  <Slides>12</Slides>
  <Notes>0</Notes>
  <HiddenSlides>0</HiddenSlides>
  <MMClips>0</MMClips>
  <ScaleCrop>false</ScaleCrop>
  <HeadingPairs>
    <vt:vector size="6" baseType="variant">
      <vt:variant>
        <vt:lpstr>Gebruikte lettertypen</vt:lpstr>
      </vt:variant>
      <vt:variant>
        <vt:i4>10</vt:i4>
      </vt:variant>
      <vt:variant>
        <vt:lpstr>Thema</vt:lpstr>
      </vt:variant>
      <vt:variant>
        <vt:i4>14</vt:i4>
      </vt:variant>
      <vt:variant>
        <vt:lpstr>Diatitels</vt:lpstr>
      </vt:variant>
      <vt:variant>
        <vt:i4>12</vt:i4>
      </vt:variant>
    </vt:vector>
  </HeadingPairs>
  <TitlesOfParts>
    <vt:vector size="36" baseType="lpstr">
      <vt:lpstr>Gill Sans</vt:lpstr>
      <vt:lpstr>ヒラギノ角ゴ ProN W3</vt:lpstr>
      <vt:lpstr>Arial</vt:lpstr>
      <vt:lpstr>Calibri</vt:lpstr>
      <vt:lpstr>Calibri Bold</vt:lpstr>
      <vt:lpstr>Calibri Italic</vt:lpstr>
      <vt:lpstr>Calibri Bold Italic</vt:lpstr>
      <vt:lpstr>Lucida Grande</vt:lpstr>
      <vt:lpstr>Times New Roman Italic</vt:lpstr>
      <vt:lpstr>Times</vt:lpstr>
      <vt:lpstr>Titel en subtitel</vt:lpstr>
      <vt:lpstr>Titel en opsomming</vt:lpstr>
      <vt:lpstr>Titel - midden</vt:lpstr>
      <vt:lpstr>Opsomming</vt:lpstr>
      <vt:lpstr>Foto - horizontaal</vt:lpstr>
      <vt:lpstr>Foto - horizontale weerspiegeling</vt:lpstr>
      <vt:lpstr>Foto - verticaal</vt:lpstr>
      <vt:lpstr>Foto - verticale weerspiegeling</vt:lpstr>
      <vt:lpstr>Titel - boven</vt:lpstr>
      <vt:lpstr>Leeg</vt:lpstr>
      <vt:lpstr>Titel en opsomming - links</vt:lpstr>
      <vt:lpstr>Titel en opsomming - 2 kolommen</vt:lpstr>
      <vt:lpstr>Titel en opsomming - rechts</vt:lpstr>
      <vt:lpstr>Titel, opsomming en foto</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subject/>
  <dc:creator/>
  <cp:keywords/>
  <dc:description/>
  <cp:lastModifiedBy>Nel van Beelen</cp:lastModifiedBy>
  <cp:revision>1</cp:revision>
  <dcterms:modified xsi:type="dcterms:W3CDTF">2020-10-21T11:21:13Z</dcterms:modified>
</cp:coreProperties>
</file>